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8" r:id="rId11"/>
    <p:sldId id="265" r:id="rId12"/>
    <p:sldId id="266" r:id="rId13"/>
    <p:sldId id="267" r:id="rId14"/>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0E165A0B-82D8-4364-A40A-77C3D284D9C9}">
          <p14:sldIdLst>
            <p14:sldId id="256"/>
            <p14:sldId id="257"/>
            <p14:sldId id="258"/>
            <p14:sldId id="259"/>
            <p14:sldId id="260"/>
            <p14:sldId id="261"/>
            <p14:sldId id="262"/>
            <p14:sldId id="263"/>
            <p14:sldId id="264"/>
            <p14:sldId id="268"/>
            <p14:sldId id="265"/>
            <p14:sldId id="266"/>
            <p14:sldId id="2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al Bhamre" initials="HB" lastIdx="1" clrIdx="0">
    <p:extLst>
      <p:ext uri="{19B8F6BF-5375-455C-9EA6-DF929625EA0E}">
        <p15:presenceInfo xmlns:p15="http://schemas.microsoft.com/office/powerpoint/2012/main" userId="f5161c3c323528c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al Bhamre" userId="f5161c3c323528ce" providerId="LiveId" clId="{8EC0FA12-5B0D-4D8D-82B0-F6D9EBF7F0CB}"/>
    <pc:docChg chg="custSel modSld">
      <pc:chgData name="Harshal Bhamre" userId="f5161c3c323528ce" providerId="LiveId" clId="{8EC0FA12-5B0D-4D8D-82B0-F6D9EBF7F0CB}" dt="2025-08-14T04:07:37.638" v="0" actId="313"/>
      <pc:docMkLst>
        <pc:docMk/>
      </pc:docMkLst>
      <pc:sldChg chg="modSp mod">
        <pc:chgData name="Harshal Bhamre" userId="f5161c3c323528ce" providerId="LiveId" clId="{8EC0FA12-5B0D-4D8D-82B0-F6D9EBF7F0CB}" dt="2025-08-14T04:07:37.638" v="0" actId="313"/>
        <pc:sldMkLst>
          <pc:docMk/>
          <pc:sldMk cId="0" sldId="263"/>
        </pc:sldMkLst>
        <pc:spChg chg="mod">
          <ac:chgData name="Harshal Bhamre" userId="f5161c3c323528ce" providerId="LiveId" clId="{8EC0FA12-5B0D-4D8D-82B0-F6D9EBF7F0CB}" dt="2025-08-14T04:07:37.638" v="0" actId="313"/>
          <ac:spMkLst>
            <pc:docMk/>
            <pc:sldMk cId="0" sldId="263"/>
            <ac:spMk id="4" creationId="{00000000-0000-0000-0000-000000000000}"/>
          </ac:spMkLst>
        </pc:spChg>
      </pc:sldChg>
    </pc:docChg>
  </pc:docChgLst>
  <pc:docChgLst>
    <pc:chgData name="pramod kadnar" userId="c500f0b0f81f915e" providerId="LiveId" clId="{5F5D3DBE-7616-463A-8FEF-AF993E166ED9}"/>
    <pc:docChg chg="modSld">
      <pc:chgData name="pramod kadnar" userId="c500f0b0f81f915e" providerId="LiveId" clId="{5F5D3DBE-7616-463A-8FEF-AF993E166ED9}" dt="2025-08-13T16:46:00.969" v="26" actId="20577"/>
      <pc:docMkLst>
        <pc:docMk/>
      </pc:docMkLst>
      <pc:sldChg chg="modSp mod">
        <pc:chgData name="pramod kadnar" userId="c500f0b0f81f915e" providerId="LiveId" clId="{5F5D3DBE-7616-463A-8FEF-AF993E166ED9}" dt="2025-08-13T16:46:00.969" v="26" actId="20577"/>
        <pc:sldMkLst>
          <pc:docMk/>
          <pc:sldMk cId="0" sldId="257"/>
        </pc:sldMkLst>
        <pc:spChg chg="mod">
          <ac:chgData name="pramod kadnar" userId="c500f0b0f81f915e" providerId="LiveId" clId="{5F5D3DBE-7616-463A-8FEF-AF993E166ED9}" dt="2025-08-13T16:46:00.969" v="26" actId="20577"/>
          <ac:spMkLst>
            <pc:docMk/>
            <pc:sldMk cId="0" sldId="257"/>
            <ac:spMk id="1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739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806710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2EC04-7392-4F13-9586-08EF17EF5B46}"/>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7C3A8C80-8FEE-4FF9-8959-5C0E44B3DE40}"/>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9F4977CC-59F9-4358-B402-20B4719501E8}"/>
              </a:ext>
            </a:extLst>
          </p:cNvPr>
          <p:cNvSpPr>
            <a:spLocks noGrp="1"/>
          </p:cNvSpPr>
          <p:nvPr>
            <p:ph type="dt" sz="half" idx="10"/>
          </p:nvPr>
        </p:nvSpPr>
        <p:spPr/>
        <p:txBody>
          <a:bodyPr/>
          <a:lstStyle/>
          <a:p>
            <a:fld id="{F7AFFB9B-9FB8-469E-96F9-4D32314110B6}" type="datetimeFigureOut">
              <a:rPr lang="en-US" smtClean="0"/>
              <a:t>8/14/2025</a:t>
            </a:fld>
            <a:endParaRPr lang="en-US" dirty="0"/>
          </a:p>
        </p:txBody>
      </p:sp>
      <p:sp>
        <p:nvSpPr>
          <p:cNvPr id="5" name="Footer Placeholder 4">
            <a:extLst>
              <a:ext uri="{FF2B5EF4-FFF2-40B4-BE49-F238E27FC236}">
                <a16:creationId xmlns:a16="http://schemas.microsoft.com/office/drawing/2014/main" id="{F22BD448-F20B-4B9E-9231-0F0105B0F5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C444FF-7395-4AEA-8D31-3E91B042C4B5}"/>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5249210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3728E-4F1E-4149-9D5C-A1D5C4C815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61C913-DF75-4F35-B66F-D4FED254DA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EF9181-1D17-4A8A-B78A-F942E515633A}"/>
              </a:ext>
            </a:extLst>
          </p:cNvPr>
          <p:cNvSpPr>
            <a:spLocks noGrp="1"/>
          </p:cNvSpPr>
          <p:nvPr>
            <p:ph type="dt" sz="half" idx="10"/>
          </p:nvPr>
        </p:nvSpPr>
        <p:spPr/>
        <p:txBody>
          <a:bodyPr/>
          <a:lstStyle/>
          <a:p>
            <a:fld id="{C35BB1C6-BF8F-4481-8AB2-603A1C8A906A}" type="datetimeFigureOut">
              <a:rPr lang="en-US" smtClean="0"/>
              <a:t>8/14/2025</a:t>
            </a:fld>
            <a:endParaRPr lang="en-US" dirty="0"/>
          </a:p>
        </p:txBody>
      </p:sp>
      <p:sp>
        <p:nvSpPr>
          <p:cNvPr id="5" name="Footer Placeholder 4">
            <a:extLst>
              <a:ext uri="{FF2B5EF4-FFF2-40B4-BE49-F238E27FC236}">
                <a16:creationId xmlns:a16="http://schemas.microsoft.com/office/drawing/2014/main" id="{C8943E1E-AB57-4621-B6E0-E10692BAA98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C264673-CEC8-44AE-948D-B2CBF95E4EF7}"/>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552355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F1C763-1E21-4152-AA5A-7D18B8145FC7}"/>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C8B956-0780-4CD6-B00D-6758A089C296}"/>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E94409-CC7F-4CCD-8A7C-C33D930FD61D}"/>
              </a:ext>
            </a:extLst>
          </p:cNvPr>
          <p:cNvSpPr>
            <a:spLocks noGrp="1"/>
          </p:cNvSpPr>
          <p:nvPr>
            <p:ph type="dt" sz="half" idx="10"/>
          </p:nvPr>
        </p:nvSpPr>
        <p:spPr/>
        <p:txBody>
          <a:bodyPr/>
          <a:lstStyle/>
          <a:p>
            <a:fld id="{C35BB1C6-BF8F-4481-8AB2-603A1C8A906A}" type="datetimeFigureOut">
              <a:rPr lang="en-US" smtClean="0"/>
              <a:t>8/14/2025</a:t>
            </a:fld>
            <a:endParaRPr lang="en-US" dirty="0"/>
          </a:p>
        </p:txBody>
      </p:sp>
      <p:sp>
        <p:nvSpPr>
          <p:cNvPr id="5" name="Footer Placeholder 4">
            <a:extLst>
              <a:ext uri="{FF2B5EF4-FFF2-40B4-BE49-F238E27FC236}">
                <a16:creationId xmlns:a16="http://schemas.microsoft.com/office/drawing/2014/main" id="{DE70CEF8-ADDC-4674-9487-3C0A95D4966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199F82-E02A-443E-8FC6-8084A460CC98}"/>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5472247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STER_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901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004D2-C8F7-4664-A772-2EADCC03EE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63B8F7-B430-4C29-810F-526D690890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FAD42D-1375-42B4-B132-D28B0C6C0416}"/>
              </a:ext>
            </a:extLst>
          </p:cNvPr>
          <p:cNvSpPr>
            <a:spLocks noGrp="1"/>
          </p:cNvSpPr>
          <p:nvPr>
            <p:ph type="dt" sz="half" idx="10"/>
          </p:nvPr>
        </p:nvSpPr>
        <p:spPr/>
        <p:txBody>
          <a:bodyPr/>
          <a:lstStyle/>
          <a:p>
            <a:fld id="{C35BB1C6-BF8F-4481-8AB2-603A1C8A906A}" type="datetimeFigureOut">
              <a:rPr lang="en-US" smtClean="0"/>
              <a:t>8/14/2025</a:t>
            </a:fld>
            <a:endParaRPr lang="en-US" dirty="0"/>
          </a:p>
        </p:txBody>
      </p:sp>
      <p:sp>
        <p:nvSpPr>
          <p:cNvPr id="5" name="Footer Placeholder 4">
            <a:extLst>
              <a:ext uri="{FF2B5EF4-FFF2-40B4-BE49-F238E27FC236}">
                <a16:creationId xmlns:a16="http://schemas.microsoft.com/office/drawing/2014/main" id="{2FA2CFBD-62B7-4771-A78D-76FFB94722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9D69A44-AB38-4AC5-8C4B-184349B00BD9}"/>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264792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F6271-A4BA-4DCF-BC48-EE851CA27E85}"/>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885EF6EC-CF4A-46D3-AD7F-DB05E145CBF4}"/>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48E440-E85C-4EA7-BC4C-967D3AA61DC6}"/>
              </a:ext>
            </a:extLst>
          </p:cNvPr>
          <p:cNvSpPr>
            <a:spLocks noGrp="1"/>
          </p:cNvSpPr>
          <p:nvPr>
            <p:ph type="dt" sz="half" idx="10"/>
          </p:nvPr>
        </p:nvSpPr>
        <p:spPr/>
        <p:txBody>
          <a:bodyPr/>
          <a:lstStyle/>
          <a:p>
            <a:fld id="{0F7F47CF-67C9-420C-80A5-E2069FF0C2DF}" type="datetimeFigureOut">
              <a:rPr lang="en-US" smtClean="0"/>
              <a:t>8/14/2025</a:t>
            </a:fld>
            <a:endParaRPr lang="en-US" dirty="0"/>
          </a:p>
        </p:txBody>
      </p:sp>
      <p:sp>
        <p:nvSpPr>
          <p:cNvPr id="5" name="Footer Placeholder 4">
            <a:extLst>
              <a:ext uri="{FF2B5EF4-FFF2-40B4-BE49-F238E27FC236}">
                <a16:creationId xmlns:a16="http://schemas.microsoft.com/office/drawing/2014/main" id="{CB9B2964-73D4-4738-9251-E7058A7966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C66AA7-E34D-44CC-B928-4F076BED703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076164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7EA9-19B4-45F9-B7AB-B8D169DC1C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C98F44-6579-416E-9659-C2B3666AFBAE}"/>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541B73-D815-4573-BEE4-B1AE70318D7B}"/>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E18569-DC7C-4C32-AC8B-4F21611E4EE1}"/>
              </a:ext>
            </a:extLst>
          </p:cNvPr>
          <p:cNvSpPr>
            <a:spLocks noGrp="1"/>
          </p:cNvSpPr>
          <p:nvPr>
            <p:ph type="dt" sz="half" idx="10"/>
          </p:nvPr>
        </p:nvSpPr>
        <p:spPr/>
        <p:txBody>
          <a:bodyPr/>
          <a:lstStyle/>
          <a:p>
            <a:fld id="{C35BB1C6-BF8F-4481-8AB2-603A1C8A906A}" type="datetimeFigureOut">
              <a:rPr lang="en-US" smtClean="0"/>
              <a:t>8/14/2025</a:t>
            </a:fld>
            <a:endParaRPr lang="en-US" dirty="0"/>
          </a:p>
        </p:txBody>
      </p:sp>
      <p:sp>
        <p:nvSpPr>
          <p:cNvPr id="6" name="Footer Placeholder 5">
            <a:extLst>
              <a:ext uri="{FF2B5EF4-FFF2-40B4-BE49-F238E27FC236}">
                <a16:creationId xmlns:a16="http://schemas.microsoft.com/office/drawing/2014/main" id="{EFE06636-9B95-462C-A6B0-B401EA45C6F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271EFF9-05D0-4C7F-84AE-5D83851C6BB6}"/>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8492573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ADCB-7A60-463F-94A2-64955BB6D090}"/>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3C821E-B88C-4B78-BEE2-EA45941C65E6}"/>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8DF26533-F37B-4E17-89FC-DAED27357799}"/>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E4E5B6-4FBE-4807-9508-3C4CCFE17424}"/>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7201D1A0-5953-4020-8A9F-0A083A831674}"/>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9F5CD7-CB27-4D50-BCFE-DF4F03B030E8}"/>
              </a:ext>
            </a:extLst>
          </p:cNvPr>
          <p:cNvSpPr>
            <a:spLocks noGrp="1"/>
          </p:cNvSpPr>
          <p:nvPr>
            <p:ph type="dt" sz="half" idx="10"/>
          </p:nvPr>
        </p:nvSpPr>
        <p:spPr/>
        <p:txBody>
          <a:bodyPr/>
          <a:lstStyle/>
          <a:p>
            <a:fld id="{C35BB1C6-BF8F-4481-8AB2-603A1C8A906A}" type="datetimeFigureOut">
              <a:rPr lang="en-US" smtClean="0"/>
              <a:t>8/14/2025</a:t>
            </a:fld>
            <a:endParaRPr lang="en-US" dirty="0"/>
          </a:p>
        </p:txBody>
      </p:sp>
      <p:sp>
        <p:nvSpPr>
          <p:cNvPr id="8" name="Footer Placeholder 7">
            <a:extLst>
              <a:ext uri="{FF2B5EF4-FFF2-40B4-BE49-F238E27FC236}">
                <a16:creationId xmlns:a16="http://schemas.microsoft.com/office/drawing/2014/main" id="{059D9FF4-C73E-49E9-AD17-75E095037A1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98E187D-ADCF-4FF8-80B3-9A9E76D6EC22}"/>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2897693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9F5FA-5154-4831-AF93-882FD68870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6AE6C6-FB3D-488B-A22D-37E236145A2C}"/>
              </a:ext>
            </a:extLst>
          </p:cNvPr>
          <p:cNvSpPr>
            <a:spLocks noGrp="1"/>
          </p:cNvSpPr>
          <p:nvPr>
            <p:ph type="dt" sz="half" idx="10"/>
          </p:nvPr>
        </p:nvSpPr>
        <p:spPr/>
        <p:txBody>
          <a:bodyPr/>
          <a:lstStyle/>
          <a:p>
            <a:fld id="{097649AC-CB8F-4FF1-9A34-5861C74DD0A7}" type="datetimeFigureOut">
              <a:rPr lang="en-US" smtClean="0"/>
              <a:t>8/14/2025</a:t>
            </a:fld>
            <a:endParaRPr lang="en-US" dirty="0"/>
          </a:p>
        </p:txBody>
      </p:sp>
      <p:sp>
        <p:nvSpPr>
          <p:cNvPr id="4" name="Footer Placeholder 3">
            <a:extLst>
              <a:ext uri="{FF2B5EF4-FFF2-40B4-BE49-F238E27FC236}">
                <a16:creationId xmlns:a16="http://schemas.microsoft.com/office/drawing/2014/main" id="{49A1E7E8-DE8B-4955-8288-521CD04CE6E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14DE898-DA25-4683-8A69-DC8794BF009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053925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FBC2FC-A620-40FC-8D0F-954805BA0EB1}"/>
              </a:ext>
            </a:extLst>
          </p:cNvPr>
          <p:cNvSpPr>
            <a:spLocks noGrp="1"/>
          </p:cNvSpPr>
          <p:nvPr>
            <p:ph type="dt" sz="half" idx="10"/>
          </p:nvPr>
        </p:nvSpPr>
        <p:spPr/>
        <p:txBody>
          <a:bodyPr/>
          <a:lstStyle/>
          <a:p>
            <a:fld id="{3EC5CECA-2D3A-4680-9B49-752200DE467C}" type="datetimeFigureOut">
              <a:rPr lang="en-US" smtClean="0"/>
              <a:t>8/14/2025</a:t>
            </a:fld>
            <a:endParaRPr lang="en-US" dirty="0"/>
          </a:p>
        </p:txBody>
      </p:sp>
      <p:sp>
        <p:nvSpPr>
          <p:cNvPr id="3" name="Footer Placeholder 2">
            <a:extLst>
              <a:ext uri="{FF2B5EF4-FFF2-40B4-BE49-F238E27FC236}">
                <a16:creationId xmlns:a16="http://schemas.microsoft.com/office/drawing/2014/main" id="{06EC8A00-E909-46FF-BDCC-5BB251AD368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1A34C03-F4D2-4B6F-96A8-3A68EE4E799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099135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48F77-7DB2-4A5B-B0D4-3F97307708EC}"/>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AABC32CF-0A13-426B-B597-37AA32CDFD62}"/>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161856-C405-478F-B008-5B3056944ECF}"/>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C6F276D6-B10C-46FC-BBCD-699930458856}"/>
              </a:ext>
            </a:extLst>
          </p:cNvPr>
          <p:cNvSpPr>
            <a:spLocks noGrp="1"/>
          </p:cNvSpPr>
          <p:nvPr>
            <p:ph type="dt" sz="half" idx="10"/>
          </p:nvPr>
        </p:nvSpPr>
        <p:spPr/>
        <p:txBody>
          <a:bodyPr/>
          <a:lstStyle/>
          <a:p>
            <a:fld id="{C35BB1C6-BF8F-4481-8AB2-603A1C8A906A}" type="datetimeFigureOut">
              <a:rPr lang="en-US" smtClean="0"/>
              <a:t>8/14/2025</a:t>
            </a:fld>
            <a:endParaRPr lang="en-US" dirty="0"/>
          </a:p>
        </p:txBody>
      </p:sp>
      <p:sp>
        <p:nvSpPr>
          <p:cNvPr id="6" name="Footer Placeholder 5">
            <a:extLst>
              <a:ext uri="{FF2B5EF4-FFF2-40B4-BE49-F238E27FC236}">
                <a16:creationId xmlns:a16="http://schemas.microsoft.com/office/drawing/2014/main" id="{D277BAA6-EF92-49A9-BEF4-D1D89FC0DFD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CF2ADC9-815F-4B5E-9FC5-9C2CF25DE492}"/>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7468243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A72E-1615-41FD-9A11-8F6C49559378}"/>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0F498FC1-B4A2-4BF8-B2EE-60CEDA88EE9C}"/>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F976CDBC-E85B-4533-8D54-16EB3924C16B}"/>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711F876C-F373-4A7E-9B2C-B895777B5728}"/>
              </a:ext>
            </a:extLst>
          </p:cNvPr>
          <p:cNvSpPr>
            <a:spLocks noGrp="1"/>
          </p:cNvSpPr>
          <p:nvPr>
            <p:ph type="dt" sz="half" idx="10"/>
          </p:nvPr>
        </p:nvSpPr>
        <p:spPr/>
        <p:txBody>
          <a:bodyPr/>
          <a:lstStyle/>
          <a:p>
            <a:fld id="{12EF78E3-FDA3-4D28-AAA2-0B81F349A39D}" type="datetimeFigureOut">
              <a:rPr lang="en-US" smtClean="0"/>
              <a:t>8/14/2025</a:t>
            </a:fld>
            <a:endParaRPr lang="en-US" dirty="0"/>
          </a:p>
        </p:txBody>
      </p:sp>
      <p:sp>
        <p:nvSpPr>
          <p:cNvPr id="6" name="Footer Placeholder 5">
            <a:extLst>
              <a:ext uri="{FF2B5EF4-FFF2-40B4-BE49-F238E27FC236}">
                <a16:creationId xmlns:a16="http://schemas.microsoft.com/office/drawing/2014/main" id="{983348FB-57E5-44AA-BE79-9271947348D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3899313-6627-47C4-932D-89AE25366D9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215505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AE89-5168-46DD-BC62-60211908EA06}"/>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312C71-0AD5-4B44-87A9-BAA9C89C18A3}"/>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4BD0BE-5DBC-4748-A38E-CAFD920BF9E3}"/>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35BB1C6-BF8F-4481-8AB2-603A1C8A906A}" type="datetimeFigureOut">
              <a:rPr lang="en-US" smtClean="0"/>
              <a:t>8/14/2025</a:t>
            </a:fld>
            <a:endParaRPr lang="en-US" dirty="0"/>
          </a:p>
        </p:txBody>
      </p:sp>
      <p:sp>
        <p:nvSpPr>
          <p:cNvPr id="5" name="Footer Placeholder 4">
            <a:extLst>
              <a:ext uri="{FF2B5EF4-FFF2-40B4-BE49-F238E27FC236}">
                <a16:creationId xmlns:a16="http://schemas.microsoft.com/office/drawing/2014/main" id="{11594266-6B39-4A27-9264-02099E8A0BD7}"/>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4E08492-3258-4D48-9153-B08925DFB69A}"/>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2882891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3.jp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jp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jp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jp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46612"/>
            <a:ext cx="14630400" cy="8238744"/>
          </a:xfrm>
          <a:prstGeom prst="rect">
            <a:avLst/>
          </a:prstGeom>
        </p:spPr>
      </p:pic>
      <p:sp>
        <p:nvSpPr>
          <p:cNvPr id="3" name="Text 0"/>
          <p:cNvSpPr/>
          <p:nvPr/>
        </p:nvSpPr>
        <p:spPr>
          <a:xfrm>
            <a:off x="832104" y="2560320"/>
            <a:ext cx="12984480" cy="1024128"/>
          </a:xfrm>
          <a:prstGeom prst="rect">
            <a:avLst/>
          </a:prstGeom>
          <a:noFill/>
          <a:ln/>
        </p:spPr>
        <p:txBody>
          <a:bodyPr wrap="none" lIns="0" tIns="0" rIns="0" bIns="0" rtlCol="0" anchor="ctr"/>
          <a:lstStyle/>
          <a:p>
            <a:pPr marL="0" indent="0" algn="l">
              <a:lnSpc>
                <a:spcPts val="8010"/>
              </a:lnSpc>
              <a:buNone/>
            </a:pPr>
            <a:r>
              <a:rPr lang="en-US" sz="6410" b="1" dirty="0" err="1">
                <a:solidFill>
                  <a:srgbClr val="EA0F0F"/>
                </a:solidFill>
                <a:latin typeface="思源黑体-Medium" pitchFamily="34" charset="0"/>
                <a:ea typeface="思源黑体-Medium" pitchFamily="34" charset="-122"/>
                <a:cs typeface="思源黑体-Medium" pitchFamily="34" charset="-120"/>
              </a:rPr>
              <a:t>BusBuddie</a:t>
            </a:r>
            <a:endParaRPr lang="en-US" sz="6410" b="1" dirty="0"/>
          </a:p>
        </p:txBody>
      </p:sp>
      <p:pic>
        <p:nvPicPr>
          <p:cNvPr id="8" name="Picture 7">
            <a:extLst>
              <a:ext uri="{FF2B5EF4-FFF2-40B4-BE49-F238E27FC236}">
                <a16:creationId xmlns:a16="http://schemas.microsoft.com/office/drawing/2014/main" id="{CC47764A-3C6A-4691-B63C-81059A25E5D1}"/>
              </a:ext>
            </a:extLst>
          </p:cNvPr>
          <p:cNvPicPr>
            <a:picLocks noChangeAspect="1"/>
          </p:cNvPicPr>
          <p:nvPr/>
        </p:nvPicPr>
        <p:blipFill>
          <a:blip r:embed="rId4">
            <a:alphaModFix amt="35000"/>
          </a:blip>
          <a:stretch>
            <a:fillRect/>
          </a:stretch>
        </p:blipFill>
        <p:spPr>
          <a:xfrm>
            <a:off x="-1" y="-57764"/>
            <a:ext cx="14630400" cy="8238743"/>
          </a:xfrm>
          <a:prstGeom prst="rect">
            <a:avLst/>
          </a:prstGeom>
        </p:spPr>
      </p:pic>
      <p:sp>
        <p:nvSpPr>
          <p:cNvPr id="4" name="Text 1"/>
          <p:cNvSpPr/>
          <p:nvPr/>
        </p:nvSpPr>
        <p:spPr>
          <a:xfrm>
            <a:off x="832104" y="3840480"/>
            <a:ext cx="12984480" cy="1847088"/>
          </a:xfrm>
          <a:prstGeom prst="rect">
            <a:avLst/>
          </a:prstGeom>
          <a:noFill/>
          <a:ln/>
        </p:spPr>
        <p:txBody>
          <a:bodyPr wrap="square" lIns="0" tIns="0" rIns="0" bIns="0" rtlCol="0" anchor="ctr"/>
          <a:lstStyle/>
          <a:p>
            <a:pPr marL="0" indent="0" algn="l">
              <a:lnSpc>
                <a:spcPts val="2900"/>
              </a:lnSpc>
              <a:buNone/>
            </a:pPr>
            <a:r>
              <a:rPr lang="en-US" sz="2320" b="1" dirty="0">
                <a:solidFill>
                  <a:srgbClr val="000000"/>
                </a:solidFill>
                <a:latin typeface="思源黑体-Medium" pitchFamily="34" charset="0"/>
                <a:ea typeface="思源黑体-Medium" pitchFamily="34" charset="-122"/>
                <a:cs typeface="思源黑体-Medium" pitchFamily="34" charset="-120"/>
              </a:rPr>
              <a:t>The </a:t>
            </a:r>
            <a:r>
              <a:rPr lang="en-US" sz="2320" b="1" dirty="0" err="1">
                <a:solidFill>
                  <a:srgbClr val="000000"/>
                </a:solidFill>
                <a:latin typeface="思源黑体-Medium" pitchFamily="34" charset="0"/>
                <a:ea typeface="思源黑体-Medium" pitchFamily="34" charset="-122"/>
                <a:cs typeface="思源黑体-Medium" pitchFamily="34" charset="-120"/>
              </a:rPr>
              <a:t>BusBuddie</a:t>
            </a:r>
            <a:r>
              <a:rPr lang="en-US" sz="2320" b="1" dirty="0">
                <a:solidFill>
                  <a:srgbClr val="000000"/>
                </a:solidFill>
                <a:latin typeface="思源黑体-Medium" pitchFamily="34" charset="0"/>
                <a:ea typeface="思源黑体-Medium" pitchFamily="34" charset="-122"/>
                <a:cs typeface="思源黑体-Medium" pitchFamily="34" charset="-120"/>
              </a:rPr>
              <a:t> makes booking tickets simple and quick. People can easily find bus routes and timings that suit them. They can choose their preferred seats and make payments safely. Changing or cancelling tickets is also hassle-free. It helps save time, avoids long queues, and makes travel more comfortable and convenient for everyone. Passengers can plan their trips better. Overall, it improves the travel experience for all.</a:t>
            </a:r>
            <a:endParaRPr lang="en-US" sz="2320" b="1" dirty="0"/>
          </a:p>
        </p:txBody>
      </p:sp>
      <p:pic>
        <p:nvPicPr>
          <p:cNvPr id="6" name="Picture 5">
            <a:extLst>
              <a:ext uri="{FF2B5EF4-FFF2-40B4-BE49-F238E27FC236}">
                <a16:creationId xmlns:a16="http://schemas.microsoft.com/office/drawing/2014/main" id="{CFA59B3C-F6AF-4264-86DC-C029829DC587}"/>
              </a:ext>
            </a:extLst>
          </p:cNvPr>
          <p:cNvPicPr>
            <a:picLocks noChangeAspect="1"/>
          </p:cNvPicPr>
          <p:nvPr/>
        </p:nvPicPr>
        <p:blipFill>
          <a:blip r:embed="rId5"/>
          <a:stretch>
            <a:fillRect/>
          </a:stretch>
        </p:blipFill>
        <p:spPr>
          <a:xfrm>
            <a:off x="13062688" y="-46612"/>
            <a:ext cx="1567711" cy="151857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 y="0"/>
            <a:ext cx="14630400" cy="8238744"/>
          </a:xfrm>
          <a:prstGeom prst="rect">
            <a:avLst/>
          </a:prstGeom>
        </p:spPr>
      </p:pic>
      <p:sp>
        <p:nvSpPr>
          <p:cNvPr id="4" name="Text 1"/>
          <p:cNvSpPr/>
          <p:nvPr/>
        </p:nvSpPr>
        <p:spPr>
          <a:xfrm>
            <a:off x="832104" y="4069080"/>
            <a:ext cx="12984480" cy="1106424"/>
          </a:xfrm>
          <a:prstGeom prst="rect">
            <a:avLst/>
          </a:prstGeom>
          <a:noFill/>
          <a:ln/>
        </p:spPr>
        <p:txBody>
          <a:bodyPr wrap="square" lIns="0" tIns="0" rIns="0" bIns="0" rtlCol="0" anchor="ctr"/>
          <a:lstStyle/>
          <a:p>
            <a:pPr marL="0" indent="0" algn="l">
              <a:lnSpc>
                <a:spcPts val="2900"/>
              </a:lnSpc>
              <a:buNone/>
            </a:pPr>
            <a:endParaRPr lang="en-US" sz="2320" dirty="0"/>
          </a:p>
        </p:txBody>
      </p:sp>
      <p:pic>
        <p:nvPicPr>
          <p:cNvPr id="5" name="Picture 4">
            <a:extLst>
              <a:ext uri="{FF2B5EF4-FFF2-40B4-BE49-F238E27FC236}">
                <a16:creationId xmlns:a16="http://schemas.microsoft.com/office/drawing/2014/main" id="{261230A0-A61B-4EBC-A003-04108E5EF1E7}"/>
              </a:ext>
            </a:extLst>
          </p:cNvPr>
          <p:cNvPicPr>
            <a:picLocks noChangeAspect="1"/>
          </p:cNvPicPr>
          <p:nvPr/>
        </p:nvPicPr>
        <p:blipFill>
          <a:blip r:embed="rId4"/>
          <a:stretch>
            <a:fillRect/>
          </a:stretch>
        </p:blipFill>
        <p:spPr>
          <a:xfrm>
            <a:off x="13071833" y="0"/>
            <a:ext cx="1567711" cy="1518572"/>
          </a:xfrm>
          <a:prstGeom prst="rect">
            <a:avLst/>
          </a:prstGeom>
        </p:spPr>
      </p:pic>
      <p:sp>
        <p:nvSpPr>
          <p:cNvPr id="16" name="Rectangle 6">
            <a:extLst>
              <a:ext uri="{FF2B5EF4-FFF2-40B4-BE49-F238E27FC236}">
                <a16:creationId xmlns:a16="http://schemas.microsoft.com/office/drawing/2014/main" id="{184F9255-D9CE-4A03-8404-9F22FBC2A3AF}"/>
              </a:ext>
            </a:extLst>
          </p:cNvPr>
          <p:cNvSpPr>
            <a:spLocks noChangeArrowheads="1"/>
          </p:cNvSpPr>
          <p:nvPr/>
        </p:nvSpPr>
        <p:spPr bwMode="auto">
          <a:xfrm>
            <a:off x="832104" y="1192501"/>
            <a:ext cx="12239729" cy="620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Local Focus &amp; Personalization</a:t>
            </a:r>
            <a:r>
              <a:rPr kumimoji="0" lang="en-US" altLang="en-US" sz="1800" b="0" i="0" u="none" strike="noStrike" cap="none" normalizeH="0" baseline="0" dirty="0">
                <a:ln>
                  <a:noFill/>
                </a:ln>
                <a:solidFill>
                  <a:schemeClr val="tx1"/>
                </a:solidFill>
                <a:effectLst/>
                <a:latin typeface="Arial" panose="020B0604020202020204" pitchFamily="34" charset="0"/>
              </a:rPr>
              <a:t> – Designed for specific routes and regions with accurate timings, fares, and offers for   </a:t>
            </a:r>
          </a:p>
          <a:p>
            <a:pPr marL="0" marR="0" lvl="0" indent="0" algn="l" defTabSz="914400" rtl="0" eaLnBrk="0" fontAlgn="base" latinLnBrk="0" hangingPunct="0">
              <a:lnSpc>
                <a:spcPct val="250000"/>
              </a:lnSpc>
              <a:spcBef>
                <a:spcPct val="0"/>
              </a:spcBef>
              <a:spcAft>
                <a:spcPct val="0"/>
              </a:spcAft>
              <a:buClrTx/>
              <a:buSzTx/>
              <a:tabLst/>
            </a:pP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frequent travelers, students, and locals.</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Simpler, Cleaner, Faster</a:t>
            </a:r>
            <a:r>
              <a:rPr kumimoji="0" lang="en-US" altLang="en-US" sz="1800" b="0" i="0" u="none" strike="noStrike" cap="none" normalizeH="0" baseline="0" dirty="0">
                <a:ln>
                  <a:noFill/>
                </a:ln>
                <a:solidFill>
                  <a:schemeClr val="tx1"/>
                </a:solidFill>
                <a:effectLst/>
                <a:latin typeface="Arial" panose="020B0604020202020204" pitchFamily="34" charset="0"/>
              </a:rPr>
              <a:t> – No ads or popups, loads quickly even on slow internet for rural accessibility.</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Transparent Pricing</a:t>
            </a:r>
            <a:r>
              <a:rPr kumimoji="0" lang="en-US" altLang="en-US" sz="1800" b="0" i="0" u="none" strike="noStrike" cap="none" normalizeH="0" baseline="0" dirty="0">
                <a:ln>
                  <a:noFill/>
                </a:ln>
                <a:solidFill>
                  <a:schemeClr val="tx1"/>
                </a:solidFill>
                <a:effectLst/>
                <a:latin typeface="Arial" panose="020B0604020202020204" pitchFamily="34" charset="0"/>
              </a:rPr>
              <a:t> – No hidden charges, with a clear fare, tax, and discount breakdown before payment.</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Extra Services </a:t>
            </a:r>
            <a:r>
              <a:rPr kumimoji="0" lang="en-US" altLang="en-US" sz="1800" b="1" i="0" u="none" strike="noStrike" cap="none" normalizeH="0" baseline="0" dirty="0" err="1">
                <a:ln>
                  <a:noFill/>
                </a:ln>
                <a:solidFill>
                  <a:schemeClr val="tx1"/>
                </a:solidFill>
                <a:effectLst/>
                <a:latin typeface="Arial" panose="020B0604020202020204" pitchFamily="34" charset="0"/>
              </a:rPr>
              <a:t>Redbus</a:t>
            </a:r>
            <a:r>
              <a:rPr kumimoji="0" lang="en-US" altLang="en-US" sz="1800" b="1" i="0" u="none" strike="noStrike" cap="none" normalizeH="0" baseline="0" dirty="0">
                <a:ln>
                  <a:noFill/>
                </a:ln>
                <a:solidFill>
                  <a:schemeClr val="tx1"/>
                </a:solidFill>
                <a:effectLst/>
                <a:latin typeface="Arial" panose="020B0604020202020204" pitchFamily="34" charset="0"/>
              </a:rPr>
              <a:t> Doesn’t Offer</a:t>
            </a:r>
            <a:r>
              <a:rPr kumimoji="0" lang="en-US" altLang="en-US" sz="1800" b="0" i="0" u="none" strike="noStrike" cap="none" normalizeH="0" baseline="0" dirty="0">
                <a:ln>
                  <a:noFill/>
                </a:ln>
                <a:solidFill>
                  <a:schemeClr val="tx1"/>
                </a:solidFill>
                <a:effectLst/>
                <a:latin typeface="Arial" panose="020B0604020202020204" pitchFamily="34" charset="0"/>
              </a:rPr>
              <a:t> – Real-time bus tracking, digital passbook &amp; ID </a:t>
            </a:r>
            <a:r>
              <a:rPr kumimoji="0" lang="en-US" altLang="en-US" sz="1800" b="0" i="0" u="none" strike="noStrike" cap="none" normalizeH="0" baseline="0" dirty="0" err="1">
                <a:ln>
                  <a:noFill/>
                </a:ln>
                <a:solidFill>
                  <a:schemeClr val="tx1"/>
                </a:solidFill>
                <a:effectLst/>
                <a:latin typeface="Arial" panose="020B0604020202020204" pitchFamily="34" charset="0"/>
              </a:rPr>
              <a:t>card,and</a:t>
            </a:r>
            <a:r>
              <a:rPr kumimoji="0" lang="en-US" altLang="en-US" sz="1800" b="0" i="0" u="none" strike="noStrike" cap="none" normalizeH="0" baseline="0" dirty="0">
                <a:ln>
                  <a:noFill/>
                </a:ln>
                <a:solidFill>
                  <a:schemeClr val="tx1"/>
                </a:solidFill>
                <a:effectLst/>
                <a:latin typeface="Arial" panose="020B0604020202020204" pitchFamily="34" charset="0"/>
              </a:rPr>
              <a:t> trip feedback system.</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Better Customer Support</a:t>
            </a:r>
            <a:r>
              <a:rPr kumimoji="0" lang="en-US" altLang="en-US" sz="1800" b="0" i="0" u="none" strike="noStrike" cap="none" normalizeH="0" baseline="0" dirty="0">
                <a:ln>
                  <a:noFill/>
                </a:ln>
                <a:solidFill>
                  <a:schemeClr val="tx1"/>
                </a:solidFill>
                <a:effectLst/>
                <a:latin typeface="Arial" panose="020B0604020202020204" pitchFamily="34" charset="0"/>
              </a:rPr>
              <a:t> – 24/7 local helpline with real people and faster issue resolution.</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Secure &amp; Flexible Payments</a:t>
            </a:r>
            <a:r>
              <a:rPr kumimoji="0" lang="en-US" altLang="en-US" sz="1800" b="0" i="0" u="none" strike="noStrike" cap="none" normalizeH="0" baseline="0" dirty="0">
                <a:ln>
                  <a:noFill/>
                </a:ln>
                <a:solidFill>
                  <a:schemeClr val="tx1"/>
                </a:solidFill>
                <a:effectLst/>
                <a:latin typeface="Arial" panose="020B0604020202020204" pitchFamily="34" charset="0"/>
              </a:rPr>
              <a:t> – Multiple payment options including UPI.</a:t>
            </a:r>
          </a:p>
          <a:p>
            <a:pPr marL="0" marR="0" lvl="0" indent="0" algn="l" defTabSz="914400" rtl="0" eaLnBrk="0" fontAlgn="base" latinLnBrk="0" hangingPunct="0">
              <a:lnSpc>
                <a:spcPct val="2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Special Features for Operators</a:t>
            </a:r>
            <a:r>
              <a:rPr kumimoji="0" lang="en-US" altLang="en-US" sz="1800" b="0" i="0" u="none" strike="noStrike" cap="none" normalizeH="0" baseline="0" dirty="0">
                <a:ln>
                  <a:noFill/>
                </a:ln>
                <a:solidFill>
                  <a:schemeClr val="tx1"/>
                </a:solidFill>
                <a:effectLst/>
                <a:latin typeface="Arial" panose="020B0604020202020204" pitchFamily="34" charset="0"/>
              </a:rPr>
              <a:t> – Easy bus, route, and seat management with automated sales and passenger reports.</a:t>
            </a:r>
          </a:p>
        </p:txBody>
      </p:sp>
      <p:sp>
        <p:nvSpPr>
          <p:cNvPr id="17" name="TextBox 16">
            <a:extLst>
              <a:ext uri="{FF2B5EF4-FFF2-40B4-BE49-F238E27FC236}">
                <a16:creationId xmlns:a16="http://schemas.microsoft.com/office/drawing/2014/main" id="{6D401359-687C-4DED-A6BC-009C275FCB78}"/>
              </a:ext>
            </a:extLst>
          </p:cNvPr>
          <p:cNvSpPr txBox="1"/>
          <p:nvPr/>
        </p:nvSpPr>
        <p:spPr>
          <a:xfrm>
            <a:off x="832104" y="735053"/>
            <a:ext cx="8772144" cy="738664"/>
          </a:xfrm>
          <a:prstGeom prst="rect">
            <a:avLst/>
          </a:prstGeom>
          <a:noFill/>
        </p:spPr>
        <p:txBody>
          <a:bodyPr wrap="square" rtlCol="0">
            <a:spAutoFit/>
          </a:bodyPr>
          <a:lstStyle/>
          <a:p>
            <a:r>
              <a:rPr lang="en-US" sz="4200" dirty="0">
                <a:solidFill>
                  <a:srgbClr val="FF0000"/>
                </a:solidFill>
              </a:rPr>
              <a:t>Why Our Website is Better than Others</a:t>
            </a:r>
          </a:p>
        </p:txBody>
      </p:sp>
    </p:spTree>
    <p:extLst>
      <p:ext uri="{BB962C8B-B14F-4D97-AF65-F5344CB8AC3E}">
        <p14:creationId xmlns:p14="http://schemas.microsoft.com/office/powerpoint/2010/main" val="2740908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35000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350008"/>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350008"/>
            <a:ext cx="4544568" cy="4544568"/>
          </a:xfrm>
          <a:prstGeom prst="rect">
            <a:avLst/>
          </a:prstGeom>
        </p:spPr>
      </p:pic>
      <p:sp>
        <p:nvSpPr>
          <p:cNvPr id="6" name="Text 0"/>
          <p:cNvSpPr/>
          <p:nvPr/>
        </p:nvSpPr>
        <p:spPr>
          <a:xfrm>
            <a:off x="832104" y="134416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9E0A0A"/>
                </a:solidFill>
                <a:latin typeface="思源黑体-Medium" pitchFamily="34" charset="0"/>
                <a:ea typeface="思源黑体-Medium" pitchFamily="34" charset="-122"/>
                <a:cs typeface="思源黑体-Medium" pitchFamily="34" charset="-120"/>
              </a:rPr>
              <a:t>Conclusion of the Project</a:t>
            </a:r>
            <a:endParaRPr lang="en-US" sz="4640" dirty="0"/>
          </a:p>
        </p:txBody>
      </p:sp>
      <p:sp>
        <p:nvSpPr>
          <p:cNvPr id="7" name="Text 1"/>
          <p:cNvSpPr/>
          <p:nvPr/>
        </p:nvSpPr>
        <p:spPr>
          <a:xfrm>
            <a:off x="950976" y="4014216"/>
            <a:ext cx="3511296" cy="374904"/>
          </a:xfrm>
          <a:prstGeom prst="rect">
            <a:avLst/>
          </a:prstGeom>
          <a:noFill/>
          <a:ln/>
        </p:spPr>
        <p:txBody>
          <a:bodyPr wrap="none" lIns="0" tIns="0" rIns="0" bIns="0" rtlCol="0" anchor="ctr"/>
          <a:lstStyle/>
          <a:p>
            <a:pPr marL="0" indent="0" algn="r">
              <a:lnSpc>
                <a:spcPts val="2900"/>
              </a:lnSpc>
              <a:buNone/>
            </a:pPr>
            <a:r>
              <a:rPr lang="en-US" sz="2320" dirty="0">
                <a:solidFill>
                  <a:srgbClr val="EA0F0F"/>
                </a:solidFill>
                <a:latin typeface="思源黑体-Medium" pitchFamily="34" charset="0"/>
                <a:ea typeface="思源黑体-Medium" pitchFamily="34" charset="-122"/>
                <a:cs typeface="思源黑体-Medium" pitchFamily="34" charset="-120"/>
              </a:rPr>
              <a:t>Project Summary</a:t>
            </a:r>
            <a:endParaRPr lang="en-US" sz="2320" dirty="0"/>
          </a:p>
        </p:txBody>
      </p:sp>
      <p:sp>
        <p:nvSpPr>
          <p:cNvPr id="8" name="Text 2"/>
          <p:cNvSpPr/>
          <p:nvPr/>
        </p:nvSpPr>
        <p:spPr>
          <a:xfrm>
            <a:off x="950976" y="4645152"/>
            <a:ext cx="3511296" cy="594360"/>
          </a:xfrm>
          <a:prstGeom prst="rect">
            <a:avLst/>
          </a:prstGeom>
          <a:noFill/>
          <a:ln/>
        </p:spPr>
        <p:txBody>
          <a:bodyPr wrap="square" lIns="0" tIns="0" rIns="0" bIns="0" rtlCol="0" anchor="ctr"/>
          <a:lstStyle/>
          <a:p>
            <a:pPr marL="0" indent="0" algn="r">
              <a:lnSpc>
                <a:spcPts val="2320"/>
              </a:lnSpc>
              <a:buNone/>
            </a:pPr>
            <a:r>
              <a:rPr lang="en-US" sz="1850" dirty="0">
                <a:solidFill>
                  <a:srgbClr val="000000"/>
                </a:solidFill>
                <a:latin typeface="思源黑体-Medium" pitchFamily="34" charset="0"/>
                <a:ea typeface="思源黑体-Medium" pitchFamily="34" charset="-122"/>
                <a:cs typeface="思源黑体-Medium" pitchFamily="34" charset="-120"/>
              </a:rPr>
              <a:t>A brief overview of the project's goals and outcomes.</a:t>
            </a:r>
            <a:endParaRPr lang="en-US" sz="1850" dirty="0"/>
          </a:p>
        </p:txBody>
      </p:sp>
      <p:sp>
        <p:nvSpPr>
          <p:cNvPr id="9" name="Text 3"/>
          <p:cNvSpPr/>
          <p:nvPr/>
        </p:nvSpPr>
        <p:spPr>
          <a:xfrm>
            <a:off x="5641848" y="4407408"/>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0D0D0D"/>
                </a:solidFill>
                <a:latin typeface="思源黑体-Medium" pitchFamily="34" charset="0"/>
                <a:ea typeface="思源黑体-Medium" pitchFamily="34" charset="-122"/>
                <a:cs typeface="思源黑体-Medium" pitchFamily="34" charset="-120"/>
              </a:rPr>
              <a:t>1</a:t>
            </a:r>
            <a:endParaRPr lang="en-US" sz="2320" dirty="0"/>
          </a:p>
        </p:txBody>
      </p:sp>
      <p:sp>
        <p:nvSpPr>
          <p:cNvPr id="10" name="Text 4"/>
          <p:cNvSpPr/>
          <p:nvPr/>
        </p:nvSpPr>
        <p:spPr>
          <a:xfrm>
            <a:off x="8028432" y="3026664"/>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0D0D0D"/>
                </a:solidFill>
                <a:latin typeface="思源黑体-Medium" pitchFamily="34" charset="0"/>
                <a:ea typeface="思源黑体-Medium" pitchFamily="34" charset="-122"/>
                <a:cs typeface="思源黑体-Medium" pitchFamily="34" charset="-120"/>
              </a:rPr>
              <a:t>2</a:t>
            </a:r>
            <a:endParaRPr lang="en-US" sz="2320" dirty="0"/>
          </a:p>
        </p:txBody>
      </p:sp>
      <p:sp>
        <p:nvSpPr>
          <p:cNvPr id="11" name="Text 5"/>
          <p:cNvSpPr/>
          <p:nvPr/>
        </p:nvSpPr>
        <p:spPr>
          <a:xfrm>
            <a:off x="8028432" y="5779008"/>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0D0D0D"/>
                </a:solidFill>
                <a:latin typeface="思源黑体-Medium" pitchFamily="34" charset="0"/>
                <a:ea typeface="思源黑体-Medium" pitchFamily="34" charset="-122"/>
                <a:cs typeface="思源黑体-Medium" pitchFamily="34" charset="-120"/>
              </a:rPr>
              <a:t>3</a:t>
            </a:r>
            <a:endParaRPr lang="en-US" sz="2320" dirty="0"/>
          </a:p>
        </p:txBody>
      </p:sp>
      <p:sp>
        <p:nvSpPr>
          <p:cNvPr id="12" name="Text 6"/>
          <p:cNvSpPr/>
          <p:nvPr/>
        </p:nvSpPr>
        <p:spPr>
          <a:xfrm>
            <a:off x="9710928" y="2788920"/>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EA0F0F"/>
                </a:solidFill>
                <a:latin typeface="思源黑体-Medium" pitchFamily="34" charset="0"/>
                <a:ea typeface="思源黑体-Medium" pitchFamily="34" charset="-122"/>
                <a:cs typeface="思源黑体-Medium" pitchFamily="34" charset="-120"/>
              </a:rPr>
              <a:t>Importance of Systems</a:t>
            </a:r>
            <a:endParaRPr lang="en-US" sz="2320" dirty="0"/>
          </a:p>
        </p:txBody>
      </p:sp>
      <p:sp>
        <p:nvSpPr>
          <p:cNvPr id="13" name="Text 7"/>
          <p:cNvSpPr/>
          <p:nvPr/>
        </p:nvSpPr>
        <p:spPr>
          <a:xfrm>
            <a:off x="9710928" y="3419856"/>
            <a:ext cx="3986784" cy="594360"/>
          </a:xfrm>
          <a:prstGeom prst="rect">
            <a:avLst/>
          </a:prstGeom>
          <a:noFill/>
          <a:ln/>
        </p:spPr>
        <p:txBody>
          <a:bodyPr wrap="square" lIns="0" tIns="0" rIns="0" bIns="0" rtlCol="0" anchor="ctr"/>
          <a:lstStyle/>
          <a:p>
            <a:pPr marL="0" indent="0" algn="l">
              <a:lnSpc>
                <a:spcPts val="2320"/>
              </a:lnSpc>
              <a:buNone/>
            </a:pPr>
            <a:r>
              <a:rPr lang="en-US" sz="1850" dirty="0">
                <a:solidFill>
                  <a:srgbClr val="000000"/>
                </a:solidFill>
                <a:latin typeface="思源黑体-Medium" pitchFamily="34" charset="0"/>
                <a:ea typeface="思源黑体-Medium" pitchFamily="34" charset="-122"/>
                <a:cs typeface="思源黑体-Medium" pitchFamily="34" charset="-120"/>
              </a:rPr>
              <a:t>How </a:t>
            </a:r>
            <a:r>
              <a:rPr lang="en-US" sz="1850" dirty="0" err="1">
                <a:solidFill>
                  <a:srgbClr val="000000"/>
                </a:solidFill>
                <a:latin typeface="思源黑体-Medium" pitchFamily="34" charset="0"/>
                <a:ea typeface="思源黑体-Medium" pitchFamily="34" charset="-122"/>
                <a:cs typeface="思源黑体-Medium" pitchFamily="34" charset="-120"/>
              </a:rPr>
              <a:t>BusBuddies</a:t>
            </a:r>
            <a:r>
              <a:rPr lang="en-US" sz="1850" dirty="0">
                <a:solidFill>
                  <a:srgbClr val="000000"/>
                </a:solidFill>
                <a:latin typeface="思源黑体-Medium" pitchFamily="34" charset="0"/>
                <a:ea typeface="思源黑体-Medium" pitchFamily="34" charset="-122"/>
                <a:cs typeface="思源黑体-Medium" pitchFamily="34" charset="-120"/>
              </a:rPr>
              <a:t> enhance travel efficiency.</a:t>
            </a:r>
            <a:endParaRPr lang="en-US" sz="1850" dirty="0"/>
          </a:p>
        </p:txBody>
      </p:sp>
      <p:sp>
        <p:nvSpPr>
          <p:cNvPr id="14" name="Text 8"/>
          <p:cNvSpPr/>
          <p:nvPr/>
        </p:nvSpPr>
        <p:spPr>
          <a:xfrm>
            <a:off x="9710928" y="5230368"/>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EA0F0F"/>
                </a:solidFill>
                <a:latin typeface="思源黑体-Medium" pitchFamily="34" charset="0"/>
                <a:ea typeface="思源黑体-Medium" pitchFamily="34" charset="-122"/>
                <a:cs typeface="思源黑体-Medium" pitchFamily="34" charset="-120"/>
              </a:rPr>
              <a:t>Future Prospects</a:t>
            </a:r>
            <a:endParaRPr lang="en-US" sz="2320" dirty="0"/>
          </a:p>
        </p:txBody>
      </p:sp>
      <p:sp>
        <p:nvSpPr>
          <p:cNvPr id="15" name="Text 9"/>
          <p:cNvSpPr/>
          <p:nvPr/>
        </p:nvSpPr>
        <p:spPr>
          <a:xfrm>
            <a:off x="9710928" y="5870448"/>
            <a:ext cx="3986784" cy="594360"/>
          </a:xfrm>
          <a:prstGeom prst="rect">
            <a:avLst/>
          </a:prstGeom>
          <a:noFill/>
          <a:ln/>
        </p:spPr>
        <p:txBody>
          <a:bodyPr wrap="square" lIns="0" tIns="0" rIns="0" bIns="0" rtlCol="0" anchor="ctr"/>
          <a:lstStyle/>
          <a:p>
            <a:pPr marL="0" indent="0" algn="l">
              <a:lnSpc>
                <a:spcPts val="2320"/>
              </a:lnSpc>
              <a:buNone/>
            </a:pPr>
            <a:r>
              <a:rPr lang="en-US" sz="1850" dirty="0">
                <a:solidFill>
                  <a:srgbClr val="000000"/>
                </a:solidFill>
                <a:latin typeface="思源黑体-Medium" pitchFamily="34" charset="0"/>
                <a:ea typeface="思源黑体-Medium" pitchFamily="34" charset="-122"/>
                <a:cs typeface="思源黑体-Medium" pitchFamily="34" charset="-120"/>
              </a:rPr>
              <a:t>Potential improvements to enhance user experience.</a:t>
            </a:r>
            <a:endParaRPr lang="en-US" sz="1850" dirty="0"/>
          </a:p>
        </p:txBody>
      </p:sp>
      <p:pic>
        <p:nvPicPr>
          <p:cNvPr id="16" name="Picture 15">
            <a:extLst>
              <a:ext uri="{FF2B5EF4-FFF2-40B4-BE49-F238E27FC236}">
                <a16:creationId xmlns:a16="http://schemas.microsoft.com/office/drawing/2014/main" id="{A9BBF742-480B-4B0C-879B-52BCC58F25FC}"/>
              </a:ext>
            </a:extLst>
          </p:cNvPr>
          <p:cNvPicPr>
            <a:picLocks noChangeAspect="1"/>
          </p:cNvPicPr>
          <p:nvPr/>
        </p:nvPicPr>
        <p:blipFill>
          <a:blip r:embed="rId7"/>
          <a:stretch>
            <a:fillRect/>
          </a:stretch>
        </p:blipFill>
        <p:spPr>
          <a:xfrm>
            <a:off x="13062688" y="-46612"/>
            <a:ext cx="1567711" cy="15185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3044952"/>
          </a:xfrm>
          <a:prstGeom prst="rect">
            <a:avLst/>
          </a:prstGeom>
        </p:spPr>
      </p:pic>
      <p:sp>
        <p:nvSpPr>
          <p:cNvPr id="4" name="Text 0"/>
          <p:cNvSpPr/>
          <p:nvPr/>
        </p:nvSpPr>
        <p:spPr>
          <a:xfrm>
            <a:off x="832104" y="3456432"/>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9E0A0A"/>
                </a:solidFill>
                <a:latin typeface="思源黑体-Medium" pitchFamily="34" charset="0"/>
                <a:ea typeface="思源黑体-Medium" pitchFamily="34" charset="-122"/>
                <a:cs typeface="思源黑体-Medium" pitchFamily="34" charset="-120"/>
              </a:rPr>
              <a:t>Acknowledgments</a:t>
            </a:r>
            <a:endParaRPr lang="en-US" sz="4640" dirty="0"/>
          </a:p>
        </p:txBody>
      </p:sp>
      <p:sp>
        <p:nvSpPr>
          <p:cNvPr id="5" name="Text 1"/>
          <p:cNvSpPr/>
          <p:nvPr/>
        </p:nvSpPr>
        <p:spPr>
          <a:xfrm>
            <a:off x="1078992" y="4590288"/>
            <a:ext cx="3831336" cy="374904"/>
          </a:xfrm>
          <a:prstGeom prst="rect">
            <a:avLst/>
          </a:prstGeom>
          <a:noFill/>
          <a:ln/>
        </p:spPr>
        <p:txBody>
          <a:bodyPr wrap="none" lIns="0" tIns="0" rIns="0" bIns="0" rtlCol="0" anchor="ctr"/>
          <a:lstStyle/>
          <a:p>
            <a:pPr marL="0" indent="0" algn="l">
              <a:lnSpc>
                <a:spcPts val="2900"/>
              </a:lnSpc>
              <a:buNone/>
            </a:pPr>
            <a:r>
              <a:rPr lang="en-US" sz="2320" dirty="0">
                <a:solidFill>
                  <a:srgbClr val="EA0F0F"/>
                </a:solidFill>
                <a:latin typeface="思源黑体-Medium" pitchFamily="34" charset="0"/>
                <a:ea typeface="思源黑体-Medium" pitchFamily="34" charset="-122"/>
                <a:cs typeface="思源黑体-Medium" pitchFamily="34" charset="-120"/>
              </a:rPr>
              <a:t>Guided by</a:t>
            </a:r>
            <a:endParaRPr lang="en-US" sz="2320" dirty="0"/>
          </a:p>
        </p:txBody>
      </p:sp>
      <p:sp>
        <p:nvSpPr>
          <p:cNvPr id="6" name="Text 2"/>
          <p:cNvSpPr/>
          <p:nvPr/>
        </p:nvSpPr>
        <p:spPr>
          <a:xfrm>
            <a:off x="1078992" y="5102352"/>
            <a:ext cx="3831336" cy="301752"/>
          </a:xfrm>
          <a:prstGeom prst="rect">
            <a:avLst/>
          </a:prstGeom>
          <a:noFill/>
          <a:ln/>
        </p:spPr>
        <p:txBody>
          <a:bodyPr wrap="none" lIns="0" tIns="0" rIns="0" bIns="0" rtlCol="0" anchor="ctr"/>
          <a:lstStyle/>
          <a:p>
            <a:pPr marL="0" indent="0" algn="l">
              <a:lnSpc>
                <a:spcPts val="2320"/>
              </a:lnSpc>
              <a:buNone/>
            </a:pPr>
            <a:r>
              <a:rPr lang="en-US" sz="1850" dirty="0">
                <a:solidFill>
                  <a:srgbClr val="000000"/>
                </a:solidFill>
                <a:latin typeface="思源黑体-Medium" pitchFamily="34" charset="0"/>
                <a:ea typeface="思源黑体-Medium" pitchFamily="34" charset="-122"/>
                <a:cs typeface="思源黑体-Medium" pitchFamily="34" charset="-120"/>
              </a:rPr>
              <a:t>Bhavik Sir</a:t>
            </a:r>
            <a:endParaRPr lang="en-US" sz="1850" dirty="0"/>
          </a:p>
        </p:txBody>
      </p:sp>
      <p:sp>
        <p:nvSpPr>
          <p:cNvPr id="7" name="Text 3"/>
          <p:cNvSpPr/>
          <p:nvPr/>
        </p:nvSpPr>
        <p:spPr>
          <a:xfrm>
            <a:off x="5404104" y="4590288"/>
            <a:ext cx="3831336" cy="374904"/>
          </a:xfrm>
          <a:prstGeom prst="rect">
            <a:avLst/>
          </a:prstGeom>
          <a:noFill/>
          <a:ln/>
        </p:spPr>
        <p:txBody>
          <a:bodyPr wrap="none" lIns="0" tIns="0" rIns="0" bIns="0" rtlCol="0" anchor="ctr"/>
          <a:lstStyle/>
          <a:p>
            <a:pPr marL="0" indent="0" algn="l">
              <a:lnSpc>
                <a:spcPts val="2900"/>
              </a:lnSpc>
              <a:buNone/>
            </a:pPr>
            <a:r>
              <a:rPr lang="en-US" sz="2320" dirty="0">
                <a:solidFill>
                  <a:srgbClr val="EA0F0F"/>
                </a:solidFill>
                <a:latin typeface="思源黑体-Medium" pitchFamily="34" charset="0"/>
                <a:ea typeface="思源黑体-Medium" pitchFamily="34" charset="-122"/>
                <a:cs typeface="思源黑体-Medium" pitchFamily="34" charset="-120"/>
              </a:rPr>
              <a:t>Contributions from</a:t>
            </a:r>
            <a:endParaRPr lang="en-US" sz="2320" dirty="0"/>
          </a:p>
        </p:txBody>
      </p:sp>
      <p:sp>
        <p:nvSpPr>
          <p:cNvPr id="8" name="Text 4"/>
          <p:cNvSpPr/>
          <p:nvPr/>
        </p:nvSpPr>
        <p:spPr>
          <a:xfrm>
            <a:off x="5404104" y="5102352"/>
            <a:ext cx="3831336" cy="301752"/>
          </a:xfrm>
          <a:prstGeom prst="rect">
            <a:avLst/>
          </a:prstGeom>
          <a:noFill/>
          <a:ln/>
        </p:spPr>
        <p:txBody>
          <a:bodyPr wrap="none" lIns="0" tIns="0" rIns="0" bIns="0" rtlCol="0" anchor="ctr"/>
          <a:lstStyle/>
          <a:p>
            <a:pPr marL="0" indent="0" algn="l">
              <a:lnSpc>
                <a:spcPts val="2320"/>
              </a:lnSpc>
              <a:buNone/>
            </a:pPr>
            <a:r>
              <a:rPr lang="en-US" sz="1850" dirty="0">
                <a:solidFill>
                  <a:srgbClr val="000000"/>
                </a:solidFill>
                <a:latin typeface="思源黑体-Medium" pitchFamily="34" charset="0"/>
                <a:ea typeface="思源黑体-Medium" pitchFamily="34" charset="-122"/>
                <a:cs typeface="思源黑体-Medium" pitchFamily="34" charset="-120"/>
              </a:rPr>
              <a:t>Team members</a:t>
            </a:r>
            <a:endParaRPr lang="en-US" sz="1850" dirty="0"/>
          </a:p>
        </p:txBody>
      </p:sp>
      <p:sp>
        <p:nvSpPr>
          <p:cNvPr id="9" name="Text 5"/>
          <p:cNvSpPr/>
          <p:nvPr/>
        </p:nvSpPr>
        <p:spPr>
          <a:xfrm>
            <a:off x="9729216" y="4590288"/>
            <a:ext cx="3831336" cy="374904"/>
          </a:xfrm>
          <a:prstGeom prst="rect">
            <a:avLst/>
          </a:prstGeom>
          <a:noFill/>
          <a:ln/>
        </p:spPr>
        <p:txBody>
          <a:bodyPr wrap="none" lIns="0" tIns="0" rIns="0" bIns="0" rtlCol="0" anchor="ctr"/>
          <a:lstStyle/>
          <a:p>
            <a:pPr marL="0" indent="0" algn="l">
              <a:lnSpc>
                <a:spcPts val="2900"/>
              </a:lnSpc>
              <a:buNone/>
            </a:pPr>
            <a:r>
              <a:rPr lang="en-US" sz="2320" dirty="0">
                <a:solidFill>
                  <a:srgbClr val="EA0F0F"/>
                </a:solidFill>
                <a:latin typeface="思源黑体-Medium" pitchFamily="34" charset="0"/>
                <a:ea typeface="思源黑体-Medium" pitchFamily="34" charset="-122"/>
                <a:cs typeface="思源黑体-Medium" pitchFamily="34" charset="-120"/>
              </a:rPr>
              <a:t>Support from</a:t>
            </a:r>
            <a:endParaRPr lang="en-US" sz="2320" dirty="0"/>
          </a:p>
        </p:txBody>
      </p:sp>
      <p:sp>
        <p:nvSpPr>
          <p:cNvPr id="10" name="Text 6"/>
          <p:cNvSpPr/>
          <p:nvPr/>
        </p:nvSpPr>
        <p:spPr>
          <a:xfrm>
            <a:off x="9729216" y="5102352"/>
            <a:ext cx="3831336" cy="301752"/>
          </a:xfrm>
          <a:prstGeom prst="rect">
            <a:avLst/>
          </a:prstGeom>
          <a:noFill/>
          <a:ln/>
        </p:spPr>
        <p:txBody>
          <a:bodyPr wrap="none" lIns="0" tIns="0" rIns="0" bIns="0" rtlCol="0" anchor="ctr"/>
          <a:lstStyle/>
          <a:p>
            <a:pPr marL="0" indent="0" algn="l">
              <a:lnSpc>
                <a:spcPts val="2320"/>
              </a:lnSpc>
              <a:buNone/>
            </a:pPr>
            <a:r>
              <a:rPr lang="en-US" sz="1850" dirty="0">
                <a:solidFill>
                  <a:srgbClr val="000000"/>
                </a:solidFill>
                <a:latin typeface="思源黑体-Medium" pitchFamily="34" charset="0"/>
                <a:ea typeface="思源黑体-Medium" pitchFamily="34" charset="-122"/>
                <a:cs typeface="思源黑体-Medium" pitchFamily="34" charset="-120"/>
              </a:rPr>
              <a:t>Peers and mentors</a:t>
            </a:r>
            <a:endParaRPr lang="en-US" sz="1850" dirty="0"/>
          </a:p>
        </p:txBody>
      </p:sp>
      <p:pic>
        <p:nvPicPr>
          <p:cNvPr id="11" name="Picture 10">
            <a:extLst>
              <a:ext uri="{FF2B5EF4-FFF2-40B4-BE49-F238E27FC236}">
                <a16:creationId xmlns:a16="http://schemas.microsoft.com/office/drawing/2014/main" id="{DB822E48-9E2E-4D48-8B56-88DFBCC85F74}"/>
              </a:ext>
            </a:extLst>
          </p:cNvPr>
          <p:cNvPicPr>
            <a:picLocks noChangeAspect="1"/>
          </p:cNvPicPr>
          <p:nvPr/>
        </p:nvPicPr>
        <p:blipFill>
          <a:blip r:embed="rId5"/>
          <a:stretch>
            <a:fillRect/>
          </a:stretch>
        </p:blipFill>
        <p:spPr>
          <a:xfrm>
            <a:off x="13062688" y="-46612"/>
            <a:ext cx="1567711" cy="151857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3" name="Text 0"/>
          <p:cNvSpPr/>
          <p:nvPr/>
        </p:nvSpPr>
        <p:spPr>
          <a:xfrm>
            <a:off x="832104" y="3063240"/>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9E0A0A"/>
                </a:solidFill>
                <a:latin typeface="思源黑体-Medium" pitchFamily="34" charset="0"/>
                <a:ea typeface="思源黑体-Medium" pitchFamily="34" charset="-122"/>
                <a:cs typeface="思源黑体-Medium" pitchFamily="34" charset="-120"/>
              </a:rPr>
              <a:t>Thank You!</a:t>
            </a:r>
            <a:endParaRPr lang="en-US" sz="4640" dirty="0"/>
          </a:p>
        </p:txBody>
      </p:sp>
      <p:sp>
        <p:nvSpPr>
          <p:cNvPr id="4" name="Text 1"/>
          <p:cNvSpPr/>
          <p:nvPr/>
        </p:nvSpPr>
        <p:spPr>
          <a:xfrm>
            <a:off x="832104" y="4069080"/>
            <a:ext cx="12984480" cy="1106424"/>
          </a:xfrm>
          <a:prstGeom prst="rect">
            <a:avLst/>
          </a:prstGeom>
          <a:noFill/>
          <a:ln/>
        </p:spPr>
        <p:txBody>
          <a:bodyPr wrap="square" lIns="0" tIns="0" rIns="0" bIns="0" rtlCol="0" anchor="ctr"/>
          <a:lstStyle/>
          <a:p>
            <a:pPr marL="0" indent="0" algn="l">
              <a:lnSpc>
                <a:spcPts val="2900"/>
              </a:lnSpc>
              <a:buNone/>
            </a:pPr>
            <a:r>
              <a:rPr lang="en-US" sz="2320" dirty="0">
                <a:solidFill>
                  <a:srgbClr val="000000"/>
                </a:solidFill>
                <a:latin typeface="思源黑体-Medium" pitchFamily="34" charset="0"/>
                <a:ea typeface="思源黑体-Medium" pitchFamily="34" charset="-122"/>
                <a:cs typeface="思源黑体-Medium" pitchFamily="34" charset="-120"/>
              </a:rPr>
              <a:t>We extend our heartfelt gratitude to everyone who contributed to this journey. Special thanks to Bhavik Sir for your guidance and to our team members, peers, and mentors for their unwavering support. Your encouragement and teamwork made this success possible.</a:t>
            </a:r>
            <a:endParaRPr lang="en-US" sz="2320" dirty="0"/>
          </a:p>
        </p:txBody>
      </p:sp>
      <p:pic>
        <p:nvPicPr>
          <p:cNvPr id="5" name="Picture 4">
            <a:extLst>
              <a:ext uri="{FF2B5EF4-FFF2-40B4-BE49-F238E27FC236}">
                <a16:creationId xmlns:a16="http://schemas.microsoft.com/office/drawing/2014/main" id="{261230A0-A61B-4EBC-A003-04108E5EF1E7}"/>
              </a:ext>
            </a:extLst>
          </p:cNvPr>
          <p:cNvPicPr>
            <a:picLocks noChangeAspect="1"/>
          </p:cNvPicPr>
          <p:nvPr/>
        </p:nvPicPr>
        <p:blipFill>
          <a:blip r:embed="rId4"/>
          <a:stretch>
            <a:fillRect/>
          </a:stretch>
        </p:blipFill>
        <p:spPr>
          <a:xfrm>
            <a:off x="13062688" y="-46612"/>
            <a:ext cx="1567711" cy="15185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144"/>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832104" y="3483864"/>
            <a:ext cx="4169664" cy="2276856"/>
          </a:xfrm>
          <a:prstGeom prst="rect">
            <a:avLst/>
          </a:prstGeom>
        </p:spPr>
      </p:pic>
      <p:pic>
        <p:nvPicPr>
          <p:cNvPr id="4" name="Image 2" descr="preencoded.png"/>
          <p:cNvPicPr>
            <a:picLocks noChangeAspect="1"/>
          </p:cNvPicPr>
          <p:nvPr/>
        </p:nvPicPr>
        <p:blipFill>
          <a:blip r:embed="rId4"/>
          <a:stretch>
            <a:fillRect/>
          </a:stretch>
        </p:blipFill>
        <p:spPr>
          <a:xfrm>
            <a:off x="5239512" y="3483864"/>
            <a:ext cx="4169664" cy="2276856"/>
          </a:xfrm>
          <a:prstGeom prst="rect">
            <a:avLst/>
          </a:prstGeom>
        </p:spPr>
      </p:pic>
      <p:pic>
        <p:nvPicPr>
          <p:cNvPr id="5" name="Image 3" descr="preencoded.png"/>
          <p:cNvPicPr>
            <a:picLocks noChangeAspect="1"/>
          </p:cNvPicPr>
          <p:nvPr/>
        </p:nvPicPr>
        <p:blipFill>
          <a:blip r:embed="rId4"/>
          <a:stretch>
            <a:fillRect/>
          </a:stretch>
        </p:blipFill>
        <p:spPr>
          <a:xfrm>
            <a:off x="9637776" y="3483864"/>
            <a:ext cx="4169664" cy="2276856"/>
          </a:xfrm>
          <a:prstGeom prst="rect">
            <a:avLst/>
          </a:prstGeom>
        </p:spPr>
      </p:pic>
      <p:sp>
        <p:nvSpPr>
          <p:cNvPr id="6" name="Text 0"/>
          <p:cNvSpPr/>
          <p:nvPr/>
        </p:nvSpPr>
        <p:spPr>
          <a:xfrm>
            <a:off x="832104" y="248716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E71C1C"/>
                </a:solidFill>
                <a:latin typeface="思源黑体-Medium" pitchFamily="34" charset="0"/>
                <a:ea typeface="思源黑体-Medium" pitchFamily="34" charset="-122"/>
                <a:cs typeface="思源黑体-Medium" pitchFamily="34" charset="-120"/>
              </a:rPr>
              <a:t>Team Members :</a:t>
            </a:r>
            <a:endParaRPr lang="en-US" sz="4640" dirty="0"/>
          </a:p>
        </p:txBody>
      </p:sp>
      <p:sp>
        <p:nvSpPr>
          <p:cNvPr id="7" name="Text 1"/>
          <p:cNvSpPr/>
          <p:nvPr/>
        </p:nvSpPr>
        <p:spPr>
          <a:xfrm>
            <a:off x="1097280" y="3639312"/>
            <a:ext cx="3639312" cy="374904"/>
          </a:xfrm>
          <a:prstGeom prst="rect">
            <a:avLst/>
          </a:prstGeom>
          <a:noFill/>
          <a:ln/>
        </p:spPr>
        <p:txBody>
          <a:bodyPr wrap="none" lIns="0" tIns="0" rIns="0" bIns="0" rtlCol="0" anchor="ctr"/>
          <a:lstStyle/>
          <a:p>
            <a:pPr marL="0" indent="0" algn="l">
              <a:lnSpc>
                <a:spcPts val="2900"/>
              </a:lnSpc>
              <a:buNone/>
            </a:pPr>
            <a:r>
              <a:rPr lang="en-US" sz="2320" b="1" dirty="0">
                <a:solidFill>
                  <a:srgbClr val="F40B0B"/>
                </a:solidFill>
                <a:latin typeface="思源黑体-Medium" pitchFamily="34" charset="0"/>
                <a:ea typeface="思源黑体-Medium" pitchFamily="34" charset="-122"/>
                <a:cs typeface="思源黑体-Medium" pitchFamily="34" charset="-120"/>
              </a:rPr>
              <a:t>Harshal Bhamre</a:t>
            </a:r>
            <a:endParaRPr lang="en-US" sz="2320" dirty="0"/>
          </a:p>
        </p:txBody>
      </p:sp>
      <p:sp>
        <p:nvSpPr>
          <p:cNvPr id="8" name="Text 2"/>
          <p:cNvSpPr/>
          <p:nvPr/>
        </p:nvSpPr>
        <p:spPr>
          <a:xfrm>
            <a:off x="1097280" y="4142232"/>
            <a:ext cx="3639312" cy="301752"/>
          </a:xfrm>
          <a:prstGeom prst="rect">
            <a:avLst/>
          </a:prstGeom>
          <a:noFill/>
          <a:ln/>
        </p:spPr>
        <p:txBody>
          <a:bodyPr wrap="none" lIns="0" tIns="0" rIns="0" bIns="0" rtlCol="0" anchor="ctr"/>
          <a:lstStyle/>
          <a:p>
            <a:pPr marL="0" indent="0" algn="l">
              <a:lnSpc>
                <a:spcPts val="2320"/>
              </a:lnSpc>
              <a:buNone/>
            </a:pPr>
            <a:r>
              <a:rPr lang="en-US" sz="1850" dirty="0">
                <a:solidFill>
                  <a:srgbClr val="160202"/>
                </a:solidFill>
                <a:latin typeface="思源黑体-Medium" pitchFamily="34" charset="0"/>
                <a:ea typeface="思源黑体-Medium" pitchFamily="34" charset="-122"/>
                <a:cs typeface="思源黑体-Medium" pitchFamily="34" charset="-120"/>
              </a:rPr>
              <a:t> Roll No: 05</a:t>
            </a:r>
            <a:endParaRPr lang="en-US" sz="1850" dirty="0"/>
          </a:p>
        </p:txBody>
      </p:sp>
      <p:sp>
        <p:nvSpPr>
          <p:cNvPr id="9" name="Text 3"/>
          <p:cNvSpPr/>
          <p:nvPr/>
        </p:nvSpPr>
        <p:spPr>
          <a:xfrm>
            <a:off x="1097280" y="4581144"/>
            <a:ext cx="3639312" cy="301752"/>
          </a:xfrm>
          <a:prstGeom prst="rect">
            <a:avLst/>
          </a:prstGeom>
          <a:noFill/>
          <a:ln/>
        </p:spPr>
        <p:txBody>
          <a:bodyPr wrap="none" lIns="0" tIns="0" rIns="0" bIns="0" rtlCol="0" anchor="ctr"/>
          <a:lstStyle/>
          <a:p>
            <a:pPr marL="0" indent="0" algn="l">
              <a:lnSpc>
                <a:spcPts val="2320"/>
              </a:lnSpc>
              <a:buNone/>
            </a:pPr>
            <a:r>
              <a:rPr lang="en-US" sz="1850" dirty="0">
                <a:solidFill>
                  <a:srgbClr val="160202"/>
                </a:solidFill>
                <a:latin typeface="思源黑体-Medium" pitchFamily="34" charset="0"/>
                <a:ea typeface="思源黑体-Medium" pitchFamily="34" charset="-122"/>
                <a:cs typeface="思源黑体-Medium" pitchFamily="34" charset="-120"/>
              </a:rPr>
              <a:t>Enrollment No: 23610230115</a:t>
            </a:r>
            <a:endParaRPr lang="en-US" sz="1850" dirty="0"/>
          </a:p>
        </p:txBody>
      </p:sp>
      <p:sp>
        <p:nvSpPr>
          <p:cNvPr id="10" name="Text 4"/>
          <p:cNvSpPr/>
          <p:nvPr/>
        </p:nvSpPr>
        <p:spPr>
          <a:xfrm>
            <a:off x="1097280" y="5020056"/>
            <a:ext cx="3639312" cy="301752"/>
          </a:xfrm>
          <a:prstGeom prst="rect">
            <a:avLst/>
          </a:prstGeom>
          <a:noFill/>
          <a:ln/>
        </p:spPr>
        <p:txBody>
          <a:bodyPr wrap="none" lIns="0" tIns="0" rIns="0" bIns="0" rtlCol="0" anchor="ctr"/>
          <a:lstStyle/>
          <a:p>
            <a:pPr marL="0" indent="0" algn="l">
              <a:lnSpc>
                <a:spcPts val="2320"/>
              </a:lnSpc>
              <a:buNone/>
            </a:pPr>
            <a:r>
              <a:rPr lang="en-US" sz="1850" dirty="0">
                <a:solidFill>
                  <a:srgbClr val="160202"/>
                </a:solidFill>
                <a:latin typeface="思源黑体-Medium" pitchFamily="34" charset="0"/>
                <a:ea typeface="思源黑体-Medium" pitchFamily="34" charset="-122"/>
                <a:cs typeface="思源黑体-Medium" pitchFamily="34" charset="-120"/>
              </a:rPr>
              <a:t>Work :Database, Hosting and PPT</a:t>
            </a:r>
            <a:endParaRPr lang="en-US" sz="1850" dirty="0"/>
          </a:p>
        </p:txBody>
      </p:sp>
      <p:sp>
        <p:nvSpPr>
          <p:cNvPr id="11" name="Text 5"/>
          <p:cNvSpPr/>
          <p:nvPr/>
        </p:nvSpPr>
        <p:spPr>
          <a:xfrm>
            <a:off x="5504688" y="3639312"/>
            <a:ext cx="3639312" cy="374904"/>
          </a:xfrm>
          <a:prstGeom prst="rect">
            <a:avLst/>
          </a:prstGeom>
          <a:noFill/>
          <a:ln/>
        </p:spPr>
        <p:txBody>
          <a:bodyPr wrap="none" lIns="0" tIns="0" rIns="0" bIns="0" rtlCol="0" anchor="ctr"/>
          <a:lstStyle/>
          <a:p>
            <a:pPr marL="0" indent="0" algn="l">
              <a:lnSpc>
                <a:spcPts val="2900"/>
              </a:lnSpc>
              <a:buNone/>
            </a:pPr>
            <a:r>
              <a:rPr lang="en-US" sz="2320" b="1" dirty="0">
                <a:solidFill>
                  <a:srgbClr val="F20D0D"/>
                </a:solidFill>
                <a:latin typeface="思源黑体-Medium" pitchFamily="34" charset="0"/>
                <a:ea typeface="思源黑体-Medium" pitchFamily="34" charset="-122"/>
                <a:cs typeface="思源黑体-Medium" pitchFamily="34" charset="-120"/>
              </a:rPr>
              <a:t>Pramod Kadnar</a:t>
            </a:r>
            <a:endParaRPr lang="en-US" sz="2320" dirty="0"/>
          </a:p>
        </p:txBody>
      </p:sp>
      <p:sp>
        <p:nvSpPr>
          <p:cNvPr id="12" name="Text 6"/>
          <p:cNvSpPr/>
          <p:nvPr/>
        </p:nvSpPr>
        <p:spPr>
          <a:xfrm>
            <a:off x="5504688" y="4142232"/>
            <a:ext cx="3639312" cy="301752"/>
          </a:xfrm>
          <a:prstGeom prst="rect">
            <a:avLst/>
          </a:prstGeom>
          <a:noFill/>
          <a:ln/>
        </p:spPr>
        <p:txBody>
          <a:bodyPr wrap="none" lIns="0" tIns="0" rIns="0" bIns="0" rtlCol="0" anchor="ctr"/>
          <a:lstStyle/>
          <a:p>
            <a:pPr marL="0" indent="0" algn="l">
              <a:lnSpc>
                <a:spcPts val="2320"/>
              </a:lnSpc>
              <a:buNone/>
            </a:pPr>
            <a:r>
              <a:rPr lang="en-US" sz="1850" dirty="0">
                <a:solidFill>
                  <a:srgbClr val="000000"/>
                </a:solidFill>
                <a:latin typeface="思源黑体-Medium" pitchFamily="34" charset="0"/>
                <a:ea typeface="思源黑体-Medium" pitchFamily="34" charset="-122"/>
                <a:cs typeface="思源黑体-Medium" pitchFamily="34" charset="-120"/>
              </a:rPr>
              <a:t>Roll No: 25 </a:t>
            </a:r>
            <a:endParaRPr lang="en-US" sz="1850" dirty="0"/>
          </a:p>
        </p:txBody>
      </p:sp>
      <p:sp>
        <p:nvSpPr>
          <p:cNvPr id="13" name="Text 7"/>
          <p:cNvSpPr/>
          <p:nvPr/>
        </p:nvSpPr>
        <p:spPr>
          <a:xfrm>
            <a:off x="5504688" y="4581144"/>
            <a:ext cx="3639312" cy="301752"/>
          </a:xfrm>
          <a:prstGeom prst="rect">
            <a:avLst/>
          </a:prstGeom>
          <a:noFill/>
          <a:ln/>
        </p:spPr>
        <p:txBody>
          <a:bodyPr wrap="none" lIns="0" tIns="0" rIns="0" bIns="0" rtlCol="0" anchor="ctr"/>
          <a:lstStyle/>
          <a:p>
            <a:pPr marL="0" indent="0" algn="l">
              <a:lnSpc>
                <a:spcPts val="2320"/>
              </a:lnSpc>
              <a:buNone/>
            </a:pPr>
            <a:r>
              <a:rPr lang="en-US" sz="1850" dirty="0">
                <a:solidFill>
                  <a:srgbClr val="000000"/>
                </a:solidFill>
                <a:latin typeface="思源黑体-Medium" pitchFamily="34" charset="0"/>
                <a:ea typeface="思源黑体-Medium" pitchFamily="34" charset="-122"/>
                <a:cs typeface="思源黑体-Medium" pitchFamily="34" charset="-120"/>
              </a:rPr>
              <a:t> Enrollment No: 23610230136</a:t>
            </a:r>
            <a:endParaRPr lang="en-US" sz="1850" dirty="0"/>
          </a:p>
        </p:txBody>
      </p:sp>
      <p:sp>
        <p:nvSpPr>
          <p:cNvPr id="14" name="Text 8"/>
          <p:cNvSpPr/>
          <p:nvPr/>
        </p:nvSpPr>
        <p:spPr>
          <a:xfrm>
            <a:off x="5504688" y="5020056"/>
            <a:ext cx="3639312" cy="594360"/>
          </a:xfrm>
          <a:prstGeom prst="rect">
            <a:avLst/>
          </a:prstGeom>
          <a:noFill/>
          <a:ln/>
        </p:spPr>
        <p:txBody>
          <a:bodyPr wrap="square" lIns="0" tIns="0" rIns="0" bIns="0" rtlCol="0" anchor="ctr"/>
          <a:lstStyle/>
          <a:p>
            <a:pPr marL="0" indent="0" algn="l">
              <a:lnSpc>
                <a:spcPts val="2320"/>
              </a:lnSpc>
              <a:buNone/>
            </a:pPr>
            <a:r>
              <a:rPr lang="en-US" sz="1850" dirty="0">
                <a:solidFill>
                  <a:srgbClr val="000000"/>
                </a:solidFill>
                <a:latin typeface="思源黑体-Medium" pitchFamily="34" charset="0"/>
                <a:ea typeface="思源黑体-Medium" pitchFamily="34" charset="-122"/>
                <a:cs typeface="思源黑体-Medium" pitchFamily="34" charset="-120"/>
              </a:rPr>
              <a:t>Work: Founder &amp; Lead Developer</a:t>
            </a:r>
            <a:endParaRPr lang="en-US" sz="1850" dirty="0"/>
          </a:p>
        </p:txBody>
      </p:sp>
      <p:sp>
        <p:nvSpPr>
          <p:cNvPr id="15" name="Text 9"/>
          <p:cNvSpPr/>
          <p:nvPr/>
        </p:nvSpPr>
        <p:spPr>
          <a:xfrm>
            <a:off x="9902952" y="3639312"/>
            <a:ext cx="3639312" cy="374904"/>
          </a:xfrm>
          <a:prstGeom prst="rect">
            <a:avLst/>
          </a:prstGeom>
          <a:noFill/>
          <a:ln/>
        </p:spPr>
        <p:txBody>
          <a:bodyPr wrap="none" lIns="0" tIns="0" rIns="0" bIns="0" rtlCol="0" anchor="ctr"/>
          <a:lstStyle/>
          <a:p>
            <a:pPr marL="0" indent="0" algn="l">
              <a:lnSpc>
                <a:spcPts val="2900"/>
              </a:lnSpc>
              <a:buNone/>
            </a:pPr>
            <a:r>
              <a:rPr lang="en-US" sz="2320" b="1" dirty="0">
                <a:solidFill>
                  <a:srgbClr val="F20707"/>
                </a:solidFill>
                <a:latin typeface="思源黑体-Medium" pitchFamily="34" charset="0"/>
                <a:ea typeface="思源黑体-Medium" pitchFamily="34" charset="-122"/>
                <a:cs typeface="思源黑体-Medium" pitchFamily="34" charset="-120"/>
              </a:rPr>
              <a:t>Devesh Nehete</a:t>
            </a:r>
            <a:endParaRPr lang="en-US" sz="2320" dirty="0"/>
          </a:p>
        </p:txBody>
      </p:sp>
      <p:sp>
        <p:nvSpPr>
          <p:cNvPr id="16" name="Text 10"/>
          <p:cNvSpPr/>
          <p:nvPr/>
        </p:nvSpPr>
        <p:spPr>
          <a:xfrm>
            <a:off x="9902952" y="4142232"/>
            <a:ext cx="3639312" cy="301752"/>
          </a:xfrm>
          <a:prstGeom prst="rect">
            <a:avLst/>
          </a:prstGeom>
          <a:noFill/>
          <a:ln/>
        </p:spPr>
        <p:txBody>
          <a:bodyPr wrap="none" lIns="0" tIns="0" rIns="0" bIns="0" rtlCol="0" anchor="ctr"/>
          <a:lstStyle/>
          <a:p>
            <a:pPr marL="0" indent="0" algn="l">
              <a:lnSpc>
                <a:spcPts val="2320"/>
              </a:lnSpc>
              <a:buNone/>
            </a:pPr>
            <a:r>
              <a:rPr lang="en-US" sz="1850" dirty="0">
                <a:solidFill>
                  <a:srgbClr val="000000"/>
                </a:solidFill>
                <a:latin typeface="思源黑体-Medium" pitchFamily="34" charset="0"/>
                <a:ea typeface="思源黑体-Medium" pitchFamily="34" charset="-122"/>
                <a:cs typeface="思源黑体-Medium" pitchFamily="34" charset="-120"/>
              </a:rPr>
              <a:t>Roll No: 39</a:t>
            </a:r>
            <a:endParaRPr lang="en-US" sz="1850" dirty="0"/>
          </a:p>
        </p:txBody>
      </p:sp>
      <p:sp>
        <p:nvSpPr>
          <p:cNvPr id="17" name="Text 11"/>
          <p:cNvSpPr/>
          <p:nvPr/>
        </p:nvSpPr>
        <p:spPr>
          <a:xfrm>
            <a:off x="9902952" y="4581144"/>
            <a:ext cx="3639312" cy="301752"/>
          </a:xfrm>
          <a:prstGeom prst="rect">
            <a:avLst/>
          </a:prstGeom>
          <a:noFill/>
          <a:ln/>
        </p:spPr>
        <p:txBody>
          <a:bodyPr wrap="none" lIns="0" tIns="0" rIns="0" bIns="0" rtlCol="0" anchor="ctr"/>
          <a:lstStyle/>
          <a:p>
            <a:pPr marL="0" indent="0" algn="l">
              <a:lnSpc>
                <a:spcPts val="2320"/>
              </a:lnSpc>
              <a:buNone/>
            </a:pPr>
            <a:r>
              <a:rPr lang="en-US" sz="1850" dirty="0">
                <a:solidFill>
                  <a:srgbClr val="000000"/>
                </a:solidFill>
                <a:latin typeface="思源黑体-Medium" pitchFamily="34" charset="0"/>
                <a:ea typeface="思源黑体-Medium" pitchFamily="34" charset="-122"/>
                <a:cs typeface="思源黑体-Medium" pitchFamily="34" charset="-120"/>
              </a:rPr>
              <a:t>Enrollment No :23610230153</a:t>
            </a:r>
            <a:endParaRPr lang="en-US" sz="1850" dirty="0"/>
          </a:p>
        </p:txBody>
      </p:sp>
      <p:sp>
        <p:nvSpPr>
          <p:cNvPr id="18" name="Text 12"/>
          <p:cNvSpPr/>
          <p:nvPr/>
        </p:nvSpPr>
        <p:spPr>
          <a:xfrm>
            <a:off x="9902952" y="5020056"/>
            <a:ext cx="3639312" cy="301752"/>
          </a:xfrm>
          <a:prstGeom prst="rect">
            <a:avLst/>
          </a:prstGeom>
          <a:noFill/>
          <a:ln/>
        </p:spPr>
        <p:txBody>
          <a:bodyPr wrap="none" lIns="0" tIns="0" rIns="0" bIns="0" rtlCol="0" anchor="ctr"/>
          <a:lstStyle/>
          <a:p>
            <a:pPr marL="0" indent="0" algn="l">
              <a:lnSpc>
                <a:spcPts val="2320"/>
              </a:lnSpc>
              <a:buNone/>
            </a:pPr>
            <a:r>
              <a:rPr lang="en-US" sz="1850" dirty="0">
                <a:solidFill>
                  <a:srgbClr val="000000"/>
                </a:solidFill>
                <a:latin typeface="思源黑体-Medium" pitchFamily="34" charset="0"/>
                <a:ea typeface="思源黑体-Medium" pitchFamily="34" charset="-122"/>
                <a:cs typeface="思源黑体-Medium" pitchFamily="34" charset="-120"/>
              </a:rPr>
              <a:t>Work : Frontend Designer</a:t>
            </a:r>
            <a:endParaRPr lang="en-US" sz="1850" dirty="0"/>
          </a:p>
        </p:txBody>
      </p:sp>
      <p:pic>
        <p:nvPicPr>
          <p:cNvPr id="19" name="Picture 18">
            <a:extLst>
              <a:ext uri="{FF2B5EF4-FFF2-40B4-BE49-F238E27FC236}">
                <a16:creationId xmlns:a16="http://schemas.microsoft.com/office/drawing/2014/main" id="{0B6C1382-54E6-4863-B816-E2A52D8049E0}"/>
              </a:ext>
            </a:extLst>
          </p:cNvPr>
          <p:cNvPicPr>
            <a:picLocks noChangeAspect="1"/>
          </p:cNvPicPr>
          <p:nvPr/>
        </p:nvPicPr>
        <p:blipFill>
          <a:blip r:embed="rId5"/>
          <a:stretch>
            <a:fillRect/>
          </a:stretch>
        </p:blipFill>
        <p:spPr>
          <a:xfrm>
            <a:off x="13062688" y="-46612"/>
            <a:ext cx="1567711" cy="15185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960120" y="2560320"/>
            <a:ext cx="3831336" cy="2532888"/>
          </a:xfrm>
          <a:prstGeom prst="rect">
            <a:avLst/>
          </a:prstGeom>
        </p:spPr>
      </p:pic>
      <p:pic>
        <p:nvPicPr>
          <p:cNvPr id="5" name="Image 3" descr="preencoded.png"/>
          <p:cNvPicPr>
            <a:picLocks noChangeAspect="1"/>
          </p:cNvPicPr>
          <p:nvPr/>
        </p:nvPicPr>
        <p:blipFill>
          <a:blip r:embed="rId6"/>
          <a:stretch>
            <a:fillRect/>
          </a:stretch>
        </p:blipFill>
        <p:spPr>
          <a:xfrm>
            <a:off x="5404104" y="2560320"/>
            <a:ext cx="3831336" cy="2532888"/>
          </a:xfrm>
          <a:prstGeom prst="rect">
            <a:avLst/>
          </a:prstGeom>
        </p:spPr>
      </p:pic>
      <p:pic>
        <p:nvPicPr>
          <p:cNvPr id="6" name="Image 4" descr="preencoded.png"/>
          <p:cNvPicPr>
            <a:picLocks noChangeAspect="1"/>
          </p:cNvPicPr>
          <p:nvPr/>
        </p:nvPicPr>
        <p:blipFill>
          <a:blip r:embed="rId7"/>
          <a:stretch>
            <a:fillRect/>
          </a:stretch>
        </p:blipFill>
        <p:spPr>
          <a:xfrm>
            <a:off x="9848088" y="2560320"/>
            <a:ext cx="3831336" cy="2532888"/>
          </a:xfrm>
          <a:prstGeom prst="rect">
            <a:avLst/>
          </a:prstGeom>
        </p:spPr>
      </p:pic>
      <p:sp>
        <p:nvSpPr>
          <p:cNvPr id="7" name="Text 0"/>
          <p:cNvSpPr/>
          <p:nvPr/>
        </p:nvSpPr>
        <p:spPr>
          <a:xfrm>
            <a:off x="832104" y="1426464"/>
            <a:ext cx="12984480" cy="740664"/>
          </a:xfrm>
          <a:prstGeom prst="rect">
            <a:avLst/>
          </a:prstGeom>
          <a:noFill/>
          <a:ln/>
        </p:spPr>
        <p:txBody>
          <a:bodyPr wrap="none" lIns="0" tIns="0" rIns="0" bIns="0" rtlCol="0" anchor="ctr"/>
          <a:lstStyle/>
          <a:p>
            <a:pPr marL="0" indent="0" algn="l">
              <a:lnSpc>
                <a:spcPts val="5800"/>
              </a:lnSpc>
              <a:buNone/>
            </a:pPr>
            <a:r>
              <a:rPr lang="en-US" sz="4640" dirty="0" err="1">
                <a:solidFill>
                  <a:srgbClr val="900909"/>
                </a:solidFill>
                <a:latin typeface="思源黑体-Medium" pitchFamily="34" charset="0"/>
                <a:ea typeface="思源黑体-Medium" pitchFamily="34" charset="-122"/>
                <a:cs typeface="思源黑体-Medium" pitchFamily="34" charset="-120"/>
              </a:rPr>
              <a:t>BusBuddie</a:t>
            </a:r>
            <a:r>
              <a:rPr lang="en-US" sz="4640" dirty="0">
                <a:solidFill>
                  <a:srgbClr val="900909"/>
                </a:solidFill>
                <a:latin typeface="思源黑体-Medium" pitchFamily="34" charset="0"/>
                <a:ea typeface="思源黑体-Medium" pitchFamily="34" charset="-122"/>
                <a:cs typeface="思源黑体-Medium" pitchFamily="34" charset="-120"/>
              </a:rPr>
              <a:t> Overview</a:t>
            </a:r>
            <a:endParaRPr lang="en-US" sz="4640" dirty="0"/>
          </a:p>
        </p:txBody>
      </p:sp>
      <p:sp>
        <p:nvSpPr>
          <p:cNvPr id="8" name="Text 1"/>
          <p:cNvSpPr/>
          <p:nvPr/>
        </p:nvSpPr>
        <p:spPr>
          <a:xfrm>
            <a:off x="960120" y="5321808"/>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EA0F0F"/>
                </a:solidFill>
                <a:latin typeface="思源黑体-Medium" pitchFamily="34" charset="0"/>
                <a:ea typeface="思源黑体-Medium" pitchFamily="34" charset="-122"/>
                <a:cs typeface="思源黑体-Medium" pitchFamily="34" charset="-120"/>
              </a:rPr>
              <a:t>Project Overview</a:t>
            </a:r>
            <a:endParaRPr lang="en-US" sz="2320" dirty="0"/>
          </a:p>
        </p:txBody>
      </p:sp>
      <p:sp>
        <p:nvSpPr>
          <p:cNvPr id="9" name="Text 2"/>
          <p:cNvSpPr/>
          <p:nvPr/>
        </p:nvSpPr>
        <p:spPr>
          <a:xfrm>
            <a:off x="5404104" y="5321808"/>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EA0F0F"/>
                </a:solidFill>
                <a:latin typeface="思源黑体-Medium" pitchFamily="34" charset="0"/>
                <a:ea typeface="思源黑体-Medium" pitchFamily="34" charset="-122"/>
                <a:cs typeface="思源黑体-Medium" pitchFamily="34" charset="-120"/>
              </a:rPr>
              <a:t>Importance</a:t>
            </a:r>
            <a:endParaRPr lang="en-US" sz="2320" dirty="0"/>
          </a:p>
        </p:txBody>
      </p:sp>
      <p:sp>
        <p:nvSpPr>
          <p:cNvPr id="10" name="Text 3"/>
          <p:cNvSpPr/>
          <p:nvPr/>
        </p:nvSpPr>
        <p:spPr>
          <a:xfrm>
            <a:off x="5404104" y="5833872"/>
            <a:ext cx="3831336" cy="594360"/>
          </a:xfrm>
          <a:prstGeom prst="rect">
            <a:avLst/>
          </a:prstGeom>
          <a:noFill/>
          <a:ln/>
        </p:spPr>
        <p:txBody>
          <a:bodyPr wrap="square" lIns="0" tIns="0" rIns="0" bIns="0" rtlCol="0" anchor="ctr"/>
          <a:lstStyle/>
          <a:p>
            <a:pPr marL="0" indent="0" algn="ctr">
              <a:lnSpc>
                <a:spcPts val="2320"/>
              </a:lnSpc>
              <a:buNone/>
            </a:pPr>
            <a:r>
              <a:rPr lang="en-US" sz="1850" dirty="0">
                <a:solidFill>
                  <a:srgbClr val="000000"/>
                </a:solidFill>
                <a:latin typeface="思源黑体-Medium" pitchFamily="34" charset="0"/>
                <a:ea typeface="思源黑体-Medium" pitchFamily="34" charset="-122"/>
                <a:cs typeface="思源黑体-Medium" pitchFamily="34" charset="-120"/>
              </a:rPr>
              <a:t>Enhances efficiency and convenience in travel</a:t>
            </a:r>
            <a:endParaRPr lang="en-US" sz="1850" dirty="0"/>
          </a:p>
        </p:txBody>
      </p:sp>
      <p:sp>
        <p:nvSpPr>
          <p:cNvPr id="11" name="Text 4"/>
          <p:cNvSpPr/>
          <p:nvPr/>
        </p:nvSpPr>
        <p:spPr>
          <a:xfrm>
            <a:off x="9848088" y="5321808"/>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EA0F0F"/>
                </a:solidFill>
                <a:latin typeface="思源黑体-Medium" pitchFamily="34" charset="0"/>
                <a:ea typeface="思源黑体-Medium" pitchFamily="34" charset="-122"/>
                <a:cs typeface="思源黑体-Medium" pitchFamily="34" charset="-120"/>
              </a:rPr>
              <a:t>System Features</a:t>
            </a:r>
            <a:endParaRPr lang="en-US" sz="2320" dirty="0"/>
          </a:p>
        </p:txBody>
      </p:sp>
      <p:sp>
        <p:nvSpPr>
          <p:cNvPr id="12" name="Text 5"/>
          <p:cNvSpPr/>
          <p:nvPr/>
        </p:nvSpPr>
        <p:spPr>
          <a:xfrm>
            <a:off x="9848088" y="5833872"/>
            <a:ext cx="3831336" cy="594360"/>
          </a:xfrm>
          <a:prstGeom prst="rect">
            <a:avLst/>
          </a:prstGeom>
          <a:noFill/>
          <a:ln/>
        </p:spPr>
        <p:txBody>
          <a:bodyPr wrap="square" lIns="0" tIns="0" rIns="0" bIns="0" rtlCol="0" anchor="ctr"/>
          <a:lstStyle/>
          <a:p>
            <a:pPr marL="0" indent="0" algn="ctr">
              <a:lnSpc>
                <a:spcPts val="2320"/>
              </a:lnSpc>
              <a:buNone/>
            </a:pPr>
            <a:r>
              <a:rPr lang="en-US" sz="1850" dirty="0">
                <a:solidFill>
                  <a:srgbClr val="000000"/>
                </a:solidFill>
                <a:latin typeface="思源黑体-Medium" pitchFamily="34" charset="0"/>
                <a:ea typeface="思源黑体-Medium" pitchFamily="34" charset="-122"/>
                <a:cs typeface="思源黑体-Medium" pitchFamily="34" charset="-120"/>
              </a:rPr>
              <a:t>Real-time availability and easy booking process</a:t>
            </a:r>
            <a:endParaRPr lang="en-US" sz="1850" dirty="0"/>
          </a:p>
        </p:txBody>
      </p:sp>
      <p:pic>
        <p:nvPicPr>
          <p:cNvPr id="13" name="Picture 12">
            <a:extLst>
              <a:ext uri="{FF2B5EF4-FFF2-40B4-BE49-F238E27FC236}">
                <a16:creationId xmlns:a16="http://schemas.microsoft.com/office/drawing/2014/main" id="{37F99FED-A37A-42B4-8888-DE7DD6C4F25C}"/>
              </a:ext>
            </a:extLst>
          </p:cNvPr>
          <p:cNvPicPr>
            <a:picLocks noChangeAspect="1"/>
          </p:cNvPicPr>
          <p:nvPr/>
        </p:nvPicPr>
        <p:blipFill>
          <a:blip r:embed="rId8"/>
          <a:stretch>
            <a:fillRect/>
          </a:stretch>
        </p:blipFill>
        <p:spPr>
          <a:xfrm>
            <a:off x="13062688" y="-46612"/>
            <a:ext cx="1567711" cy="15185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35000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350008"/>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350008"/>
            <a:ext cx="4544568" cy="4544568"/>
          </a:xfrm>
          <a:prstGeom prst="rect">
            <a:avLst/>
          </a:prstGeom>
        </p:spPr>
      </p:pic>
      <p:pic>
        <p:nvPicPr>
          <p:cNvPr id="6" name="Image 4" descr="preencoded.png"/>
          <p:cNvPicPr>
            <a:picLocks noChangeAspect="1"/>
          </p:cNvPicPr>
          <p:nvPr/>
        </p:nvPicPr>
        <p:blipFill>
          <a:blip r:embed="rId7"/>
          <a:stretch>
            <a:fillRect/>
          </a:stretch>
        </p:blipFill>
        <p:spPr>
          <a:xfrm>
            <a:off x="5047488" y="2350008"/>
            <a:ext cx="4544568" cy="4544568"/>
          </a:xfrm>
          <a:prstGeom prst="rect">
            <a:avLst/>
          </a:prstGeom>
        </p:spPr>
      </p:pic>
      <p:sp>
        <p:nvSpPr>
          <p:cNvPr id="7" name="Text 0"/>
          <p:cNvSpPr/>
          <p:nvPr/>
        </p:nvSpPr>
        <p:spPr>
          <a:xfrm>
            <a:off x="832104" y="134416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990A0A"/>
                </a:solidFill>
                <a:latin typeface="思源黑体-Medium" pitchFamily="34" charset="0"/>
                <a:ea typeface="思源黑体-Medium" pitchFamily="34" charset="-122"/>
                <a:cs typeface="思源黑体-Medium" pitchFamily="34" charset="-120"/>
              </a:rPr>
              <a:t>System Requirements</a:t>
            </a:r>
            <a:endParaRPr lang="en-US" sz="4640" dirty="0"/>
          </a:p>
        </p:txBody>
      </p:sp>
      <p:sp>
        <p:nvSpPr>
          <p:cNvPr id="8" name="Text 1"/>
          <p:cNvSpPr/>
          <p:nvPr/>
        </p:nvSpPr>
        <p:spPr>
          <a:xfrm>
            <a:off x="950976" y="3118104"/>
            <a:ext cx="3986784" cy="374904"/>
          </a:xfrm>
          <a:prstGeom prst="rect">
            <a:avLst/>
          </a:prstGeom>
          <a:noFill/>
          <a:ln/>
        </p:spPr>
        <p:txBody>
          <a:bodyPr wrap="none" lIns="0" tIns="0" rIns="0" bIns="0" rtlCol="0" anchor="ctr"/>
          <a:lstStyle/>
          <a:p>
            <a:pPr marL="0" indent="0" algn="r">
              <a:lnSpc>
                <a:spcPts val="2900"/>
              </a:lnSpc>
              <a:buNone/>
            </a:pPr>
            <a:r>
              <a:rPr lang="en-US" sz="2320" b="1" i="1" dirty="0">
                <a:solidFill>
                  <a:srgbClr val="C45D5D"/>
                </a:solidFill>
                <a:latin typeface="思源黑体-Medium" pitchFamily="34" charset="0"/>
                <a:ea typeface="思源黑体-Medium" pitchFamily="34" charset="-122"/>
                <a:cs typeface="思源黑体-Medium" pitchFamily="34" charset="-120"/>
              </a:rPr>
              <a:t>User-friendly interface</a:t>
            </a:r>
            <a:endParaRPr lang="en-US" sz="2320" dirty="0"/>
          </a:p>
        </p:txBody>
      </p:sp>
      <p:sp>
        <p:nvSpPr>
          <p:cNvPr id="9" name="Text 2"/>
          <p:cNvSpPr/>
          <p:nvPr/>
        </p:nvSpPr>
        <p:spPr>
          <a:xfrm>
            <a:off x="950976" y="5568696"/>
            <a:ext cx="3986784" cy="374904"/>
          </a:xfrm>
          <a:prstGeom prst="rect">
            <a:avLst/>
          </a:prstGeom>
          <a:noFill/>
          <a:ln/>
        </p:spPr>
        <p:txBody>
          <a:bodyPr wrap="none" lIns="0" tIns="0" rIns="0" bIns="0" rtlCol="0" anchor="ctr"/>
          <a:lstStyle/>
          <a:p>
            <a:pPr marL="0" indent="0" algn="r">
              <a:lnSpc>
                <a:spcPts val="2900"/>
              </a:lnSpc>
              <a:buNone/>
            </a:pPr>
            <a:r>
              <a:rPr lang="en-US" sz="2320" b="1" i="1" dirty="0">
                <a:solidFill>
                  <a:srgbClr val="B94747"/>
                </a:solidFill>
                <a:latin typeface="思源黑体-Medium" pitchFamily="34" charset="0"/>
                <a:ea typeface="思源黑体-Medium" pitchFamily="34" charset="-122"/>
                <a:cs typeface="思源黑体-Medium" pitchFamily="34" charset="-120"/>
              </a:rPr>
              <a:t>Real-time booking updates</a:t>
            </a:r>
            <a:endParaRPr lang="en-US" sz="2320" dirty="0"/>
          </a:p>
        </p:txBody>
      </p:sp>
      <p:sp>
        <p:nvSpPr>
          <p:cNvPr id="10" name="Text 3"/>
          <p:cNvSpPr/>
          <p:nvPr/>
        </p:nvSpPr>
        <p:spPr>
          <a:xfrm>
            <a:off x="6318504" y="3108960"/>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080808"/>
                </a:solidFill>
                <a:latin typeface="思源黑体-Medium" pitchFamily="34" charset="0"/>
                <a:ea typeface="思源黑体-Medium" pitchFamily="34" charset="-122"/>
                <a:cs typeface="思源黑体-Medium" pitchFamily="34" charset="-120"/>
              </a:rPr>
              <a:t>1</a:t>
            </a:r>
            <a:endParaRPr lang="en-US" sz="2320" dirty="0"/>
          </a:p>
        </p:txBody>
      </p:sp>
      <p:sp>
        <p:nvSpPr>
          <p:cNvPr id="11" name="Text 4"/>
          <p:cNvSpPr/>
          <p:nvPr/>
        </p:nvSpPr>
        <p:spPr>
          <a:xfrm>
            <a:off x="5934456" y="5321808"/>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080808"/>
                </a:solidFill>
                <a:latin typeface="思源黑体-Medium" pitchFamily="34" charset="0"/>
                <a:ea typeface="思源黑体-Medium" pitchFamily="34" charset="-122"/>
                <a:cs typeface="思源黑体-Medium" pitchFamily="34" charset="-120"/>
              </a:rPr>
              <a:t>4</a:t>
            </a:r>
            <a:endParaRPr lang="en-US" sz="2320" dirty="0"/>
          </a:p>
        </p:txBody>
      </p:sp>
      <p:sp>
        <p:nvSpPr>
          <p:cNvPr id="12" name="Text 5"/>
          <p:cNvSpPr/>
          <p:nvPr/>
        </p:nvSpPr>
        <p:spPr>
          <a:xfrm>
            <a:off x="8540496" y="3493008"/>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080808"/>
                </a:solidFill>
                <a:latin typeface="思源黑体-Medium" pitchFamily="34" charset="0"/>
                <a:ea typeface="思源黑体-Medium" pitchFamily="34" charset="-122"/>
                <a:cs typeface="思源黑体-Medium" pitchFamily="34" charset="-120"/>
              </a:rPr>
              <a:t>2</a:t>
            </a:r>
            <a:endParaRPr lang="en-US" sz="2320" dirty="0"/>
          </a:p>
        </p:txBody>
      </p:sp>
      <p:sp>
        <p:nvSpPr>
          <p:cNvPr id="13" name="Text 6"/>
          <p:cNvSpPr/>
          <p:nvPr/>
        </p:nvSpPr>
        <p:spPr>
          <a:xfrm>
            <a:off x="8147304" y="5705856"/>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080808"/>
                </a:solidFill>
                <a:latin typeface="思源黑体-Medium" pitchFamily="34" charset="0"/>
                <a:ea typeface="思源黑体-Medium" pitchFamily="34" charset="-122"/>
                <a:cs typeface="思源黑体-Medium" pitchFamily="34" charset="-120"/>
              </a:rPr>
              <a:t>3</a:t>
            </a:r>
            <a:endParaRPr lang="en-US" sz="2320" dirty="0"/>
          </a:p>
        </p:txBody>
      </p:sp>
      <p:sp>
        <p:nvSpPr>
          <p:cNvPr id="14" name="Text 7"/>
          <p:cNvSpPr/>
          <p:nvPr/>
        </p:nvSpPr>
        <p:spPr>
          <a:xfrm>
            <a:off x="9710928" y="3118104"/>
            <a:ext cx="3986784" cy="374904"/>
          </a:xfrm>
          <a:prstGeom prst="rect">
            <a:avLst/>
          </a:prstGeom>
          <a:noFill/>
          <a:ln/>
        </p:spPr>
        <p:txBody>
          <a:bodyPr wrap="none" lIns="0" tIns="0" rIns="0" bIns="0" rtlCol="0" anchor="ctr"/>
          <a:lstStyle/>
          <a:p>
            <a:pPr marL="0" indent="0" algn="l">
              <a:lnSpc>
                <a:spcPts val="2900"/>
              </a:lnSpc>
              <a:buNone/>
            </a:pPr>
            <a:r>
              <a:rPr lang="en-US" sz="2320" b="1" i="1" dirty="0">
                <a:solidFill>
                  <a:srgbClr val="B94646"/>
                </a:solidFill>
                <a:latin typeface="思源黑体-Medium" pitchFamily="34" charset="0"/>
                <a:ea typeface="思源黑体-Medium" pitchFamily="34" charset="-122"/>
                <a:cs typeface="思源黑体-Medium" pitchFamily="34" charset="-120"/>
              </a:rPr>
              <a:t>Secure payment gateway</a:t>
            </a:r>
            <a:endParaRPr lang="en-US" sz="2320" dirty="0"/>
          </a:p>
        </p:txBody>
      </p:sp>
      <p:sp>
        <p:nvSpPr>
          <p:cNvPr id="15" name="Text 8"/>
          <p:cNvSpPr/>
          <p:nvPr/>
        </p:nvSpPr>
        <p:spPr>
          <a:xfrm>
            <a:off x="9710928" y="5385816"/>
            <a:ext cx="3986784" cy="740664"/>
          </a:xfrm>
          <a:prstGeom prst="rect">
            <a:avLst/>
          </a:prstGeom>
          <a:noFill/>
          <a:ln/>
        </p:spPr>
        <p:txBody>
          <a:bodyPr wrap="square" lIns="0" tIns="0" rIns="0" bIns="0" rtlCol="0" anchor="ctr"/>
          <a:lstStyle/>
          <a:p>
            <a:pPr marL="0" indent="0" algn="l">
              <a:lnSpc>
                <a:spcPts val="2900"/>
              </a:lnSpc>
              <a:buNone/>
            </a:pPr>
            <a:r>
              <a:rPr lang="en-US" sz="2320" b="1" i="1" dirty="0">
                <a:solidFill>
                  <a:srgbClr val="A74949"/>
                </a:solidFill>
                <a:latin typeface="思源黑体-Medium" pitchFamily="34" charset="0"/>
                <a:ea typeface="思源黑体-Medium" pitchFamily="34" charset="-122"/>
                <a:cs typeface="思源黑体-Medium" pitchFamily="34" charset="-120"/>
              </a:rPr>
              <a:t>Database management system</a:t>
            </a:r>
            <a:endParaRPr lang="en-US" sz="2320" dirty="0"/>
          </a:p>
        </p:txBody>
      </p:sp>
      <p:pic>
        <p:nvPicPr>
          <p:cNvPr id="16" name="Picture 15">
            <a:extLst>
              <a:ext uri="{FF2B5EF4-FFF2-40B4-BE49-F238E27FC236}">
                <a16:creationId xmlns:a16="http://schemas.microsoft.com/office/drawing/2014/main" id="{727B6A82-A909-4C42-AA86-9480584453A3}"/>
              </a:ext>
            </a:extLst>
          </p:cNvPr>
          <p:cNvPicPr>
            <a:picLocks noChangeAspect="1"/>
          </p:cNvPicPr>
          <p:nvPr/>
        </p:nvPicPr>
        <p:blipFill>
          <a:blip r:embed="rId8"/>
          <a:stretch>
            <a:fillRect/>
          </a:stretch>
        </p:blipFill>
        <p:spPr>
          <a:xfrm>
            <a:off x="13062688" y="-46612"/>
            <a:ext cx="1567711" cy="151857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0120" y="2843784"/>
            <a:ext cx="3831336" cy="2532888"/>
          </a:xfrm>
          <a:prstGeom prst="rect">
            <a:avLst/>
          </a:prstGeom>
        </p:spPr>
      </p:pic>
      <p:pic>
        <p:nvPicPr>
          <p:cNvPr id="4" name="Image 2" descr="preencoded.png"/>
          <p:cNvPicPr>
            <a:picLocks noChangeAspect="1"/>
          </p:cNvPicPr>
          <p:nvPr/>
        </p:nvPicPr>
        <p:blipFill>
          <a:blip r:embed="rId5"/>
          <a:stretch>
            <a:fillRect/>
          </a:stretch>
        </p:blipFill>
        <p:spPr>
          <a:xfrm>
            <a:off x="5399532" y="2843784"/>
            <a:ext cx="3831336" cy="2532888"/>
          </a:xfrm>
          <a:prstGeom prst="rect">
            <a:avLst/>
          </a:prstGeom>
        </p:spPr>
      </p:pic>
      <p:pic>
        <p:nvPicPr>
          <p:cNvPr id="5" name="Image 3" descr="preencoded.png"/>
          <p:cNvPicPr>
            <a:picLocks noChangeAspect="1"/>
          </p:cNvPicPr>
          <p:nvPr/>
        </p:nvPicPr>
        <p:blipFill>
          <a:blip r:embed="rId6"/>
          <a:stretch>
            <a:fillRect/>
          </a:stretch>
        </p:blipFill>
        <p:spPr>
          <a:xfrm>
            <a:off x="9848088" y="2843784"/>
            <a:ext cx="3831336" cy="2532888"/>
          </a:xfrm>
          <a:prstGeom prst="rect">
            <a:avLst/>
          </a:prstGeom>
        </p:spPr>
      </p:pic>
      <p:sp>
        <p:nvSpPr>
          <p:cNvPr id="6" name="Text 0"/>
          <p:cNvSpPr/>
          <p:nvPr/>
        </p:nvSpPr>
        <p:spPr>
          <a:xfrm>
            <a:off x="832104" y="170078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990A0A"/>
                </a:solidFill>
                <a:latin typeface="思源黑体-Medium" pitchFamily="34" charset="0"/>
                <a:ea typeface="思源黑体-Medium" pitchFamily="34" charset="-122"/>
                <a:cs typeface="思源黑体-Medium" pitchFamily="34" charset="-120"/>
              </a:rPr>
              <a:t>Project Design Overview</a:t>
            </a:r>
            <a:endParaRPr lang="en-US" sz="4640" dirty="0"/>
          </a:p>
        </p:txBody>
      </p:sp>
      <p:sp>
        <p:nvSpPr>
          <p:cNvPr id="7" name="Text 1"/>
          <p:cNvSpPr/>
          <p:nvPr/>
        </p:nvSpPr>
        <p:spPr>
          <a:xfrm>
            <a:off x="960120" y="5596128"/>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C65757"/>
                </a:solidFill>
                <a:latin typeface="思源黑体-Medium" pitchFamily="34" charset="0"/>
                <a:ea typeface="思源黑体-Medium" pitchFamily="34" charset="-122"/>
                <a:cs typeface="思源黑体-Medium" pitchFamily="34" charset="-120"/>
              </a:rPr>
              <a:t>User Interface</a:t>
            </a:r>
            <a:endParaRPr lang="en-US" sz="2320" dirty="0"/>
          </a:p>
        </p:txBody>
      </p:sp>
      <p:sp>
        <p:nvSpPr>
          <p:cNvPr id="8" name="Text 2"/>
          <p:cNvSpPr/>
          <p:nvPr/>
        </p:nvSpPr>
        <p:spPr>
          <a:xfrm>
            <a:off x="960120" y="6108192"/>
            <a:ext cx="3831336"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9" name="Text 3"/>
          <p:cNvSpPr/>
          <p:nvPr/>
        </p:nvSpPr>
        <p:spPr>
          <a:xfrm>
            <a:off x="5404104" y="5596128"/>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AE4747"/>
                </a:solidFill>
                <a:latin typeface="思源黑体-Medium" pitchFamily="34" charset="0"/>
                <a:ea typeface="思源黑体-Medium" pitchFamily="34" charset="-122"/>
                <a:cs typeface="思源黑体-Medium" pitchFamily="34" charset="-120"/>
              </a:rPr>
              <a:t>Database schema overview</a:t>
            </a:r>
            <a:endParaRPr lang="en-US" sz="2320" dirty="0"/>
          </a:p>
        </p:txBody>
      </p:sp>
      <p:sp>
        <p:nvSpPr>
          <p:cNvPr id="10" name="Text 4"/>
          <p:cNvSpPr/>
          <p:nvPr/>
        </p:nvSpPr>
        <p:spPr>
          <a:xfrm>
            <a:off x="9848088" y="5596128"/>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A44545"/>
                </a:solidFill>
                <a:latin typeface="思源黑体-Medium" pitchFamily="34" charset="0"/>
                <a:ea typeface="思源黑体-Medium" pitchFamily="34" charset="-122"/>
                <a:cs typeface="思源黑体-Medium" pitchFamily="34" charset="-120"/>
              </a:rPr>
              <a:t>Flow chart</a:t>
            </a:r>
            <a:endParaRPr lang="en-US" sz="2320" dirty="0"/>
          </a:p>
        </p:txBody>
      </p:sp>
      <p:sp>
        <p:nvSpPr>
          <p:cNvPr id="11" name="Text 5"/>
          <p:cNvSpPr/>
          <p:nvPr/>
        </p:nvSpPr>
        <p:spPr>
          <a:xfrm>
            <a:off x="9848088" y="6108192"/>
            <a:ext cx="3831336" cy="301752"/>
          </a:xfrm>
          <a:prstGeom prst="rect">
            <a:avLst/>
          </a:prstGeom>
          <a:noFill/>
          <a:ln/>
        </p:spPr>
        <p:txBody>
          <a:bodyPr wrap="none" lIns="0" tIns="0" rIns="0" bIns="0" rtlCol="0" anchor="ctr"/>
          <a:lstStyle/>
          <a:p>
            <a:pPr marL="0" indent="0" algn="ctr">
              <a:lnSpc>
                <a:spcPts val="2320"/>
              </a:lnSpc>
              <a:buNone/>
            </a:pPr>
            <a:endParaRPr lang="en-US" sz="1850" dirty="0"/>
          </a:p>
        </p:txBody>
      </p:sp>
      <p:pic>
        <p:nvPicPr>
          <p:cNvPr id="12" name="Picture 11">
            <a:extLst>
              <a:ext uri="{FF2B5EF4-FFF2-40B4-BE49-F238E27FC236}">
                <a16:creationId xmlns:a16="http://schemas.microsoft.com/office/drawing/2014/main" id="{2A16ED3C-2DB3-4715-962E-A870C352660D}"/>
              </a:ext>
            </a:extLst>
          </p:cNvPr>
          <p:cNvPicPr>
            <a:picLocks noChangeAspect="1"/>
          </p:cNvPicPr>
          <p:nvPr/>
        </p:nvPicPr>
        <p:blipFill>
          <a:blip r:embed="rId7"/>
          <a:stretch>
            <a:fillRect/>
          </a:stretch>
        </p:blipFill>
        <p:spPr>
          <a:xfrm>
            <a:off x="13062688" y="-46612"/>
            <a:ext cx="1567711" cy="15185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502920"/>
            <a:ext cx="14630400" cy="8732520"/>
          </a:xfrm>
          <a:prstGeom prst="rect">
            <a:avLst/>
          </a:prstGeom>
        </p:spPr>
      </p:pic>
      <p:pic>
        <p:nvPicPr>
          <p:cNvPr id="3" name="Image 1" descr="preencoded.png"/>
          <p:cNvPicPr>
            <a:picLocks noChangeAspect="1"/>
          </p:cNvPicPr>
          <p:nvPr/>
        </p:nvPicPr>
        <p:blipFill>
          <a:blip r:embed="rId4"/>
          <a:stretch>
            <a:fillRect/>
          </a:stretch>
        </p:blipFill>
        <p:spPr>
          <a:xfrm>
            <a:off x="0" y="0"/>
            <a:ext cx="4974336" cy="8732520"/>
          </a:xfrm>
          <a:prstGeom prst="rect">
            <a:avLst/>
          </a:prstGeom>
        </p:spPr>
      </p:pic>
      <p:pic>
        <p:nvPicPr>
          <p:cNvPr id="4" name="Image 2" descr="preencoded.png"/>
          <p:cNvPicPr>
            <a:picLocks noChangeAspect="1"/>
          </p:cNvPicPr>
          <p:nvPr/>
        </p:nvPicPr>
        <p:blipFill>
          <a:blip r:embed="rId5"/>
          <a:stretch>
            <a:fillRect/>
          </a:stretch>
        </p:blipFill>
        <p:spPr>
          <a:xfrm>
            <a:off x="5806440" y="1709928"/>
            <a:ext cx="438912" cy="438912"/>
          </a:xfrm>
          <a:prstGeom prst="rect">
            <a:avLst/>
          </a:prstGeom>
        </p:spPr>
      </p:pic>
      <p:pic>
        <p:nvPicPr>
          <p:cNvPr id="5" name="Image 3" descr="preencoded.png"/>
          <p:cNvPicPr>
            <a:picLocks noChangeAspect="1"/>
          </p:cNvPicPr>
          <p:nvPr/>
        </p:nvPicPr>
        <p:blipFill>
          <a:blip r:embed="rId5"/>
          <a:stretch>
            <a:fillRect/>
          </a:stretch>
        </p:blipFill>
        <p:spPr>
          <a:xfrm>
            <a:off x="8558784" y="1709928"/>
            <a:ext cx="438912" cy="438912"/>
          </a:xfrm>
          <a:prstGeom prst="rect">
            <a:avLst/>
          </a:prstGeom>
        </p:spPr>
      </p:pic>
      <p:pic>
        <p:nvPicPr>
          <p:cNvPr id="6" name="Image 4" descr="preencoded.png"/>
          <p:cNvPicPr>
            <a:picLocks noChangeAspect="1"/>
          </p:cNvPicPr>
          <p:nvPr/>
        </p:nvPicPr>
        <p:blipFill>
          <a:blip r:embed="rId5"/>
          <a:stretch>
            <a:fillRect/>
          </a:stretch>
        </p:blipFill>
        <p:spPr>
          <a:xfrm>
            <a:off x="11311128" y="1709928"/>
            <a:ext cx="438912" cy="438912"/>
          </a:xfrm>
          <a:prstGeom prst="rect">
            <a:avLst/>
          </a:prstGeom>
        </p:spPr>
      </p:pic>
      <p:sp>
        <p:nvSpPr>
          <p:cNvPr id="7" name="Text 0"/>
          <p:cNvSpPr/>
          <p:nvPr/>
        </p:nvSpPr>
        <p:spPr>
          <a:xfrm>
            <a:off x="5806440" y="649224"/>
            <a:ext cx="8010144" cy="630936"/>
          </a:xfrm>
          <a:prstGeom prst="rect">
            <a:avLst/>
          </a:prstGeom>
          <a:noFill/>
          <a:ln/>
        </p:spPr>
        <p:txBody>
          <a:bodyPr wrap="none" lIns="0" tIns="0" rIns="0" bIns="0" rtlCol="0" anchor="ctr"/>
          <a:lstStyle/>
          <a:p>
            <a:pPr marL="0" indent="0" algn="l">
              <a:lnSpc>
                <a:spcPts val="4930"/>
              </a:lnSpc>
              <a:buNone/>
            </a:pPr>
            <a:r>
              <a:rPr lang="en-US" sz="3940" dirty="0">
                <a:solidFill>
                  <a:srgbClr val="990A0A"/>
                </a:solidFill>
                <a:latin typeface="思源黑体-Medium" pitchFamily="34" charset="0"/>
                <a:ea typeface="思源黑体-Medium" pitchFamily="34" charset="-122"/>
                <a:cs typeface="思源黑体-Medium" pitchFamily="34" charset="-120"/>
              </a:rPr>
              <a:t>Technology Stack Overview</a:t>
            </a:r>
            <a:endParaRPr lang="en-US" sz="3940" dirty="0"/>
          </a:p>
        </p:txBody>
      </p:sp>
      <p:sp>
        <p:nvSpPr>
          <p:cNvPr id="8" name="Text 1"/>
          <p:cNvSpPr/>
          <p:nvPr/>
        </p:nvSpPr>
        <p:spPr>
          <a:xfrm>
            <a:off x="5952744" y="1746504"/>
            <a:ext cx="146304" cy="365760"/>
          </a:xfrm>
          <a:prstGeom prst="rect">
            <a:avLst/>
          </a:prstGeom>
          <a:noFill/>
          <a:ln/>
        </p:spPr>
        <p:txBody>
          <a:bodyPr wrap="none" lIns="0" tIns="0" rIns="0" bIns="0" rtlCol="0" anchor="ctr"/>
          <a:lstStyle/>
          <a:p>
            <a:pPr marL="0" indent="0" algn="ctr">
              <a:lnSpc>
                <a:spcPts val="2360"/>
              </a:lnSpc>
              <a:buNone/>
            </a:pPr>
            <a:r>
              <a:rPr lang="en-US" sz="1970" dirty="0">
                <a:solidFill>
                  <a:srgbClr val="595959"/>
                </a:solidFill>
                <a:latin typeface="思源黑体-Medium" pitchFamily="34" charset="0"/>
                <a:ea typeface="思源黑体-Medium" pitchFamily="34" charset="-122"/>
                <a:cs typeface="思源黑体-Medium" pitchFamily="34" charset="-120"/>
              </a:rPr>
              <a:t>1</a:t>
            </a:r>
            <a:endParaRPr lang="en-US" sz="1970" dirty="0"/>
          </a:p>
        </p:txBody>
      </p:sp>
      <p:sp>
        <p:nvSpPr>
          <p:cNvPr id="9" name="Text 2"/>
          <p:cNvSpPr/>
          <p:nvPr/>
        </p:nvSpPr>
        <p:spPr>
          <a:xfrm>
            <a:off x="6473952" y="1746504"/>
            <a:ext cx="1828800" cy="630936"/>
          </a:xfrm>
          <a:prstGeom prst="rect">
            <a:avLst/>
          </a:prstGeom>
          <a:noFill/>
          <a:ln/>
        </p:spPr>
        <p:txBody>
          <a:bodyPr wrap="square" lIns="0" tIns="0" rIns="0" bIns="0" rtlCol="0" anchor="ctr"/>
          <a:lstStyle/>
          <a:p>
            <a:pPr marL="0" indent="0" algn="l">
              <a:lnSpc>
                <a:spcPts val="2460"/>
              </a:lnSpc>
              <a:buNone/>
            </a:pPr>
            <a:r>
              <a:rPr lang="en-US" sz="1970" dirty="0">
                <a:solidFill>
                  <a:srgbClr val="D62F2F"/>
                </a:solidFill>
                <a:latin typeface="思源黑体-Medium" pitchFamily="34" charset="0"/>
                <a:ea typeface="思源黑体-Medium" pitchFamily="34" charset="-122"/>
                <a:cs typeface="思源黑体-Medium" pitchFamily="34" charset="-120"/>
              </a:rPr>
              <a:t>Programming Languages</a:t>
            </a:r>
            <a:endParaRPr lang="en-US" sz="1970" dirty="0"/>
          </a:p>
        </p:txBody>
      </p:sp>
      <p:sp>
        <p:nvSpPr>
          <p:cNvPr id="10" name="Text 3"/>
          <p:cNvSpPr/>
          <p:nvPr/>
        </p:nvSpPr>
        <p:spPr>
          <a:xfrm>
            <a:off x="6473952" y="2496312"/>
            <a:ext cx="1828800" cy="502920"/>
          </a:xfrm>
          <a:prstGeom prst="rect">
            <a:avLst/>
          </a:prstGeom>
          <a:noFill/>
          <a:ln/>
        </p:spPr>
        <p:txBody>
          <a:bodyPr wrap="square" lIns="0" tIns="0" rIns="0" bIns="0" rtlCol="0" anchor="ctr"/>
          <a:lstStyle/>
          <a:p>
            <a:pPr marL="0" indent="0" algn="l">
              <a:lnSpc>
                <a:spcPts val="1970"/>
              </a:lnSpc>
              <a:buNone/>
            </a:pPr>
            <a:r>
              <a:rPr lang="en-US" sz="1570" dirty="0">
                <a:solidFill>
                  <a:srgbClr val="000000"/>
                </a:solidFill>
                <a:latin typeface="思源黑体-Medium" pitchFamily="34" charset="0"/>
                <a:ea typeface="思源黑体-Medium" pitchFamily="34" charset="-122"/>
                <a:cs typeface="思源黑体-Medium" pitchFamily="34" charset="-120"/>
              </a:rPr>
              <a:t>HTML,CSS ,JS ,PHP</a:t>
            </a:r>
            <a:endParaRPr lang="en-US" sz="1570" dirty="0"/>
          </a:p>
        </p:txBody>
      </p:sp>
      <p:sp>
        <p:nvSpPr>
          <p:cNvPr id="11" name="Text 4"/>
          <p:cNvSpPr/>
          <p:nvPr/>
        </p:nvSpPr>
        <p:spPr>
          <a:xfrm>
            <a:off x="8695944" y="1746504"/>
            <a:ext cx="146304" cy="365760"/>
          </a:xfrm>
          <a:prstGeom prst="rect">
            <a:avLst/>
          </a:prstGeom>
          <a:noFill/>
          <a:ln/>
        </p:spPr>
        <p:txBody>
          <a:bodyPr wrap="none" lIns="0" tIns="0" rIns="0" bIns="0" rtlCol="0" anchor="ctr"/>
          <a:lstStyle/>
          <a:p>
            <a:pPr marL="0" indent="0" algn="ctr">
              <a:lnSpc>
                <a:spcPts val="2360"/>
              </a:lnSpc>
              <a:buNone/>
            </a:pPr>
            <a:r>
              <a:rPr lang="en-US" sz="1970" dirty="0">
                <a:solidFill>
                  <a:srgbClr val="595959"/>
                </a:solidFill>
                <a:latin typeface="思源黑体-Medium" pitchFamily="34" charset="0"/>
                <a:ea typeface="思源黑体-Medium" pitchFamily="34" charset="-122"/>
                <a:cs typeface="思源黑体-Medium" pitchFamily="34" charset="-120"/>
              </a:rPr>
              <a:t>2</a:t>
            </a:r>
            <a:endParaRPr lang="en-US" sz="1970" dirty="0"/>
          </a:p>
        </p:txBody>
      </p:sp>
      <p:sp>
        <p:nvSpPr>
          <p:cNvPr id="12" name="Text 5"/>
          <p:cNvSpPr/>
          <p:nvPr/>
        </p:nvSpPr>
        <p:spPr>
          <a:xfrm>
            <a:off x="9226296" y="1746504"/>
            <a:ext cx="1828800" cy="630936"/>
          </a:xfrm>
          <a:prstGeom prst="rect">
            <a:avLst/>
          </a:prstGeom>
          <a:noFill/>
          <a:ln/>
        </p:spPr>
        <p:txBody>
          <a:bodyPr wrap="square" lIns="0" tIns="0" rIns="0" bIns="0" rtlCol="0" anchor="ctr"/>
          <a:lstStyle/>
          <a:p>
            <a:pPr marL="0" indent="0" algn="l">
              <a:lnSpc>
                <a:spcPts val="2460"/>
              </a:lnSpc>
              <a:buNone/>
            </a:pPr>
            <a:r>
              <a:rPr lang="en-US" sz="1970" dirty="0">
                <a:solidFill>
                  <a:srgbClr val="CC3C3C"/>
                </a:solidFill>
                <a:latin typeface="思源黑体-Medium" pitchFamily="34" charset="0"/>
                <a:ea typeface="思源黑体-Medium" pitchFamily="34" charset="-122"/>
                <a:cs typeface="思源黑体-Medium" pitchFamily="34" charset="-120"/>
              </a:rPr>
              <a:t>Frameworks and Libraries</a:t>
            </a:r>
            <a:endParaRPr lang="en-US" sz="1970" dirty="0"/>
          </a:p>
        </p:txBody>
      </p:sp>
      <p:sp>
        <p:nvSpPr>
          <p:cNvPr id="13" name="Text 6"/>
          <p:cNvSpPr/>
          <p:nvPr/>
        </p:nvSpPr>
        <p:spPr>
          <a:xfrm>
            <a:off x="9226296" y="2496312"/>
            <a:ext cx="1828800" cy="1005840"/>
          </a:xfrm>
          <a:prstGeom prst="rect">
            <a:avLst/>
          </a:prstGeom>
          <a:noFill/>
          <a:ln/>
        </p:spPr>
        <p:txBody>
          <a:bodyPr wrap="square" lIns="0" tIns="0" rIns="0" bIns="0" rtlCol="0" anchor="ctr"/>
          <a:lstStyle/>
          <a:p>
            <a:pPr marL="0" indent="0" algn="l">
              <a:lnSpc>
                <a:spcPts val="1970"/>
              </a:lnSpc>
              <a:buNone/>
            </a:pPr>
            <a:endParaRPr lang="en-US" sz="1570" dirty="0"/>
          </a:p>
        </p:txBody>
      </p:sp>
      <p:sp>
        <p:nvSpPr>
          <p:cNvPr id="14" name="Text 7"/>
          <p:cNvSpPr/>
          <p:nvPr/>
        </p:nvSpPr>
        <p:spPr>
          <a:xfrm>
            <a:off x="9226296" y="1389888"/>
            <a:ext cx="1828800" cy="3493008"/>
          </a:xfrm>
          <a:prstGeom prst="rect">
            <a:avLst/>
          </a:prstGeom>
          <a:noFill/>
          <a:ln/>
        </p:spPr>
        <p:txBody>
          <a:bodyPr wrap="square" lIns="0" tIns="0" rIns="0" bIns="0" rtlCol="0" anchor="ctr"/>
          <a:lstStyle/>
          <a:p>
            <a:pPr marL="0" indent="0" algn="l">
              <a:lnSpc>
                <a:spcPts val="1970"/>
              </a:lnSpc>
              <a:buNone/>
            </a:pPr>
            <a:endParaRPr lang="en-US" sz="1570" dirty="0"/>
          </a:p>
        </p:txBody>
      </p:sp>
      <p:sp>
        <p:nvSpPr>
          <p:cNvPr id="15" name="Text 8"/>
          <p:cNvSpPr/>
          <p:nvPr/>
        </p:nvSpPr>
        <p:spPr>
          <a:xfrm>
            <a:off x="9226296" y="2148840"/>
            <a:ext cx="1828800" cy="2122077"/>
          </a:xfrm>
          <a:prstGeom prst="rect">
            <a:avLst/>
          </a:prstGeom>
          <a:noFill/>
          <a:ln/>
        </p:spPr>
        <p:txBody>
          <a:bodyPr wrap="square" lIns="0" tIns="0" rIns="0" bIns="0" rtlCol="0" anchor="ctr"/>
          <a:lstStyle/>
          <a:p>
            <a:pPr marL="0" indent="0" algn="l">
              <a:lnSpc>
                <a:spcPts val="1970"/>
              </a:lnSpc>
              <a:buNone/>
            </a:pPr>
            <a:r>
              <a:rPr lang="en-US" sz="1570" dirty="0">
                <a:solidFill>
                  <a:srgbClr val="000000"/>
                </a:solidFill>
                <a:latin typeface="思源黑体-Medium" pitchFamily="34" charset="0"/>
                <a:ea typeface="思源黑体-Medium" pitchFamily="34" charset="-122"/>
                <a:cs typeface="思源黑体-Medium" pitchFamily="34" charset="-120"/>
              </a:rPr>
              <a:t>PHP – Handles the back-end work like booking and connecting to the database.</a:t>
            </a:r>
            <a:endParaRPr lang="en-US" sz="1570" dirty="0"/>
          </a:p>
        </p:txBody>
      </p:sp>
      <p:sp>
        <p:nvSpPr>
          <p:cNvPr id="16" name="Text 9"/>
          <p:cNvSpPr/>
          <p:nvPr/>
        </p:nvSpPr>
        <p:spPr>
          <a:xfrm>
            <a:off x="9226296" y="3877054"/>
            <a:ext cx="1828800" cy="1207902"/>
          </a:xfrm>
          <a:prstGeom prst="rect">
            <a:avLst/>
          </a:prstGeom>
          <a:noFill/>
          <a:ln/>
        </p:spPr>
        <p:txBody>
          <a:bodyPr wrap="square" lIns="0" tIns="0" rIns="0" bIns="0" rtlCol="0" anchor="ctr"/>
          <a:lstStyle/>
          <a:p>
            <a:pPr marL="0" indent="0" algn="l">
              <a:lnSpc>
                <a:spcPts val="1970"/>
              </a:lnSpc>
              <a:buNone/>
            </a:pPr>
            <a:r>
              <a:rPr lang="en-US" sz="1570" dirty="0">
                <a:solidFill>
                  <a:srgbClr val="000000"/>
                </a:solidFill>
                <a:latin typeface="思源黑体-Medium" pitchFamily="34" charset="0"/>
                <a:ea typeface="思源黑体-Medium" pitchFamily="34" charset="-122"/>
                <a:cs typeface="思源黑体-Medium" pitchFamily="34" charset="-120"/>
              </a:rPr>
              <a:t>MySQL – Helps to store and get booking details from the       database.</a:t>
            </a:r>
            <a:endParaRPr lang="en-US" sz="1570" dirty="0"/>
          </a:p>
        </p:txBody>
      </p:sp>
      <p:sp>
        <p:nvSpPr>
          <p:cNvPr id="17" name="Text 10"/>
          <p:cNvSpPr/>
          <p:nvPr/>
        </p:nvSpPr>
        <p:spPr>
          <a:xfrm>
            <a:off x="11448288" y="1746504"/>
            <a:ext cx="146304" cy="365760"/>
          </a:xfrm>
          <a:prstGeom prst="rect">
            <a:avLst/>
          </a:prstGeom>
          <a:noFill/>
          <a:ln/>
        </p:spPr>
        <p:txBody>
          <a:bodyPr wrap="none" lIns="0" tIns="0" rIns="0" bIns="0" rtlCol="0" anchor="ctr"/>
          <a:lstStyle/>
          <a:p>
            <a:pPr marL="0" indent="0" algn="ctr">
              <a:lnSpc>
                <a:spcPts val="2360"/>
              </a:lnSpc>
              <a:buNone/>
            </a:pPr>
            <a:r>
              <a:rPr lang="en-US" sz="1970" dirty="0">
                <a:solidFill>
                  <a:srgbClr val="595959"/>
                </a:solidFill>
                <a:latin typeface="思源黑体-Medium" pitchFamily="34" charset="0"/>
                <a:ea typeface="思源黑体-Medium" pitchFamily="34" charset="-122"/>
                <a:cs typeface="思源黑体-Medium" pitchFamily="34" charset="-120"/>
              </a:rPr>
              <a:t>3</a:t>
            </a:r>
            <a:endParaRPr lang="en-US" sz="1970" dirty="0"/>
          </a:p>
        </p:txBody>
      </p:sp>
      <p:sp>
        <p:nvSpPr>
          <p:cNvPr id="18" name="Text 11"/>
          <p:cNvSpPr/>
          <p:nvPr/>
        </p:nvSpPr>
        <p:spPr>
          <a:xfrm>
            <a:off x="11978640" y="1746504"/>
            <a:ext cx="1828800" cy="630936"/>
          </a:xfrm>
          <a:prstGeom prst="rect">
            <a:avLst/>
          </a:prstGeom>
          <a:noFill/>
          <a:ln/>
        </p:spPr>
        <p:txBody>
          <a:bodyPr wrap="square" lIns="0" tIns="0" rIns="0" bIns="0" rtlCol="0" anchor="ctr"/>
          <a:lstStyle/>
          <a:p>
            <a:pPr marL="0" indent="0" algn="l">
              <a:lnSpc>
                <a:spcPts val="2460"/>
              </a:lnSpc>
              <a:buNone/>
            </a:pPr>
            <a:r>
              <a:rPr lang="en-US" sz="1970" dirty="0">
                <a:solidFill>
                  <a:srgbClr val="CF4646"/>
                </a:solidFill>
                <a:latin typeface="思源黑体-Medium" pitchFamily="34" charset="0"/>
                <a:ea typeface="思源黑体-Medium" pitchFamily="34" charset="-122"/>
                <a:cs typeface="思源黑体-Medium" pitchFamily="34" charset="-120"/>
              </a:rPr>
              <a:t>Database Technology</a:t>
            </a:r>
            <a:endParaRPr lang="en-US" sz="1970" dirty="0"/>
          </a:p>
        </p:txBody>
      </p:sp>
      <p:sp>
        <p:nvSpPr>
          <p:cNvPr id="19" name="Text 12"/>
          <p:cNvSpPr/>
          <p:nvPr/>
        </p:nvSpPr>
        <p:spPr>
          <a:xfrm>
            <a:off x="11978640" y="2496312"/>
            <a:ext cx="1828800" cy="256032"/>
          </a:xfrm>
          <a:prstGeom prst="rect">
            <a:avLst/>
          </a:prstGeom>
          <a:noFill/>
          <a:ln/>
        </p:spPr>
        <p:txBody>
          <a:bodyPr wrap="none" lIns="0" tIns="0" rIns="0" bIns="0" rtlCol="0" anchor="ctr"/>
          <a:lstStyle/>
          <a:p>
            <a:pPr marL="0" indent="0" algn="l">
              <a:lnSpc>
                <a:spcPts val="1970"/>
              </a:lnSpc>
              <a:buNone/>
            </a:pPr>
            <a:r>
              <a:rPr lang="en-US" sz="1570" dirty="0">
                <a:solidFill>
                  <a:srgbClr val="000000"/>
                </a:solidFill>
                <a:latin typeface="思源黑体-Medium" pitchFamily="34" charset="0"/>
                <a:ea typeface="思源黑体-Medium" pitchFamily="34" charset="-122"/>
                <a:cs typeface="思源黑体-Medium" pitchFamily="34" charset="-120"/>
              </a:rPr>
              <a:t>MYSQL Server</a:t>
            </a:r>
            <a:endParaRPr lang="en-US" sz="1570" dirty="0"/>
          </a:p>
        </p:txBody>
      </p:sp>
      <p:pic>
        <p:nvPicPr>
          <p:cNvPr id="20" name="Picture 19">
            <a:extLst>
              <a:ext uri="{FF2B5EF4-FFF2-40B4-BE49-F238E27FC236}">
                <a16:creationId xmlns:a16="http://schemas.microsoft.com/office/drawing/2014/main" id="{17350B94-2D66-4315-BD01-ADC33007D528}"/>
              </a:ext>
            </a:extLst>
          </p:cNvPr>
          <p:cNvPicPr>
            <a:picLocks noChangeAspect="1"/>
          </p:cNvPicPr>
          <p:nvPr/>
        </p:nvPicPr>
        <p:blipFill>
          <a:blip r:embed="rId6"/>
          <a:stretch>
            <a:fillRect/>
          </a:stretch>
        </p:blipFill>
        <p:spPr>
          <a:xfrm>
            <a:off x="13062688" y="-46612"/>
            <a:ext cx="1567711" cy="15185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sp>
        <p:nvSpPr>
          <p:cNvPr id="4" name="Text 0"/>
          <p:cNvSpPr/>
          <p:nvPr/>
        </p:nvSpPr>
        <p:spPr>
          <a:xfrm>
            <a:off x="5806440" y="2596896"/>
            <a:ext cx="8010144" cy="740664"/>
          </a:xfrm>
          <a:prstGeom prst="rect">
            <a:avLst/>
          </a:prstGeom>
          <a:noFill/>
          <a:ln/>
        </p:spPr>
        <p:txBody>
          <a:bodyPr wrap="none" lIns="0" tIns="0" rIns="0" bIns="0" rtlCol="0" anchor="ctr"/>
          <a:lstStyle/>
          <a:p>
            <a:pPr marL="0" indent="0" algn="l">
              <a:lnSpc>
                <a:spcPts val="5800"/>
              </a:lnSpc>
              <a:buNone/>
            </a:pPr>
            <a:r>
              <a:rPr lang="en-US" sz="4640" dirty="0">
                <a:solidFill>
                  <a:srgbClr val="990A0A"/>
                </a:solidFill>
                <a:latin typeface="思源黑体-Medium" pitchFamily="34" charset="0"/>
                <a:ea typeface="思源黑体-Medium" pitchFamily="34" charset="-122"/>
                <a:cs typeface="思源黑体-Medium" pitchFamily="34" charset="-120"/>
              </a:rPr>
              <a:t>Application Integration</a:t>
            </a:r>
            <a:endParaRPr lang="en-US" sz="4640" dirty="0"/>
          </a:p>
        </p:txBody>
      </p:sp>
      <p:sp>
        <p:nvSpPr>
          <p:cNvPr id="5" name="Text 1"/>
          <p:cNvSpPr/>
          <p:nvPr/>
        </p:nvSpPr>
        <p:spPr>
          <a:xfrm>
            <a:off x="5806440" y="3602736"/>
            <a:ext cx="8010144" cy="1773936"/>
          </a:xfrm>
          <a:prstGeom prst="rect">
            <a:avLst/>
          </a:prstGeom>
          <a:noFill/>
          <a:ln/>
        </p:spPr>
        <p:txBody>
          <a:bodyPr wrap="square" lIns="0" tIns="0" rIns="0" bIns="0" rtlCol="0" anchor="ctr"/>
          <a:lstStyle/>
          <a:p>
            <a:pPr marL="0" indent="0" algn="l">
              <a:lnSpc>
                <a:spcPts val="2320"/>
              </a:lnSpc>
              <a:buNone/>
            </a:pPr>
            <a:r>
              <a:rPr lang="en-US" sz="1850" dirty="0">
                <a:solidFill>
                  <a:srgbClr val="000000"/>
                </a:solidFill>
                <a:latin typeface="思源黑体-Medium" pitchFamily="34" charset="0"/>
                <a:ea typeface="思源黑体-Medium" pitchFamily="34" charset="-122"/>
                <a:cs typeface="思源黑体-Medium" pitchFamily="34" charset="-120"/>
              </a:rPr>
              <a:t>Successful application implementation involves seamless integration with various systems, including payment gateways and user interfaces. By effectively coding the application and testing its functionality, we ensure a smooth user experience. This foundational work supports the subsequent steps in the bus </a:t>
            </a:r>
            <a:r>
              <a:rPr lang="en-US" sz="1850" dirty="0" err="1">
                <a:solidFill>
                  <a:srgbClr val="000000"/>
                </a:solidFill>
                <a:latin typeface="思源黑体-Medium" pitchFamily="34" charset="0"/>
                <a:ea typeface="思源黑体-Medium" pitchFamily="34" charset="-122"/>
                <a:cs typeface="思源黑体-Medium" pitchFamily="34" charset="-120"/>
              </a:rPr>
              <a:t>buddie</a:t>
            </a:r>
            <a:r>
              <a:rPr lang="en-US" sz="1850" dirty="0">
                <a:solidFill>
                  <a:srgbClr val="000000"/>
                </a:solidFill>
                <a:latin typeface="思源黑体-Medium" pitchFamily="34" charset="0"/>
                <a:ea typeface="思源黑体-Medium" pitchFamily="34" charset="-122"/>
                <a:cs typeface="思源黑体-Medium" pitchFamily="34" charset="-120"/>
              </a:rPr>
              <a:t> process, where user interactions and bookings take place efficiently.</a:t>
            </a:r>
            <a:endParaRPr lang="en-US" sz="1850" dirty="0"/>
          </a:p>
        </p:txBody>
      </p:sp>
      <p:pic>
        <p:nvPicPr>
          <p:cNvPr id="6" name="Picture 5">
            <a:extLst>
              <a:ext uri="{FF2B5EF4-FFF2-40B4-BE49-F238E27FC236}">
                <a16:creationId xmlns:a16="http://schemas.microsoft.com/office/drawing/2014/main" id="{EAC91D8F-F95F-488E-A407-EC087A5EC9C8}"/>
              </a:ext>
            </a:extLst>
          </p:cNvPr>
          <p:cNvPicPr>
            <a:picLocks noChangeAspect="1"/>
          </p:cNvPicPr>
          <p:nvPr/>
        </p:nvPicPr>
        <p:blipFill>
          <a:blip r:embed="rId5"/>
          <a:stretch>
            <a:fillRect/>
          </a:stretch>
        </p:blipFill>
        <p:spPr>
          <a:xfrm>
            <a:off x="13062688" y="-46612"/>
            <a:ext cx="1567711" cy="151857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285232" cy="8238744"/>
          </a:xfrm>
          <a:prstGeom prst="rect">
            <a:avLst/>
          </a:prstGeom>
        </p:spPr>
      </p:pic>
      <p:sp>
        <p:nvSpPr>
          <p:cNvPr id="4" name="Text 0"/>
          <p:cNvSpPr/>
          <p:nvPr/>
        </p:nvSpPr>
        <p:spPr>
          <a:xfrm>
            <a:off x="6108192" y="896112"/>
            <a:ext cx="7708392" cy="484632"/>
          </a:xfrm>
          <a:prstGeom prst="rect">
            <a:avLst/>
          </a:prstGeom>
          <a:noFill/>
          <a:ln/>
        </p:spPr>
        <p:txBody>
          <a:bodyPr wrap="none" lIns="0" tIns="0" rIns="0" bIns="0" rtlCol="0" anchor="ctr"/>
          <a:lstStyle/>
          <a:p>
            <a:pPr marL="0" indent="0" algn="l">
              <a:lnSpc>
                <a:spcPts val="3770"/>
              </a:lnSpc>
              <a:buNone/>
            </a:pPr>
            <a:r>
              <a:rPr lang="en-US" sz="3010" dirty="0">
                <a:solidFill>
                  <a:srgbClr val="A30A0A"/>
                </a:solidFill>
                <a:latin typeface="思源黑体-Medium" pitchFamily="34" charset="0"/>
                <a:ea typeface="思源黑体-Medium" pitchFamily="34" charset="-122"/>
                <a:cs typeface="思源黑体-Medium" pitchFamily="34" charset="-120"/>
              </a:rPr>
              <a:t>Bus Reservation system steps</a:t>
            </a:r>
            <a:endParaRPr lang="en-US" sz="3010" dirty="0"/>
          </a:p>
        </p:txBody>
      </p:sp>
      <p:sp>
        <p:nvSpPr>
          <p:cNvPr id="5" name="Text 1"/>
          <p:cNvSpPr/>
          <p:nvPr/>
        </p:nvSpPr>
        <p:spPr>
          <a:xfrm>
            <a:off x="6108192" y="1545336"/>
            <a:ext cx="7708392" cy="484632"/>
          </a:xfrm>
          <a:prstGeom prst="rect">
            <a:avLst/>
          </a:prstGeom>
          <a:noFill/>
          <a:ln/>
        </p:spPr>
        <p:txBody>
          <a:bodyPr wrap="square" lIns="0" tIns="0" rIns="0" bIns="0" rtlCol="0" anchor="ctr"/>
          <a:lstStyle/>
          <a:p>
            <a:pPr marL="0" indent="0" algn="l">
              <a:lnSpc>
                <a:spcPts val="1880"/>
              </a:lnSpc>
              <a:buNone/>
            </a:pPr>
            <a:endParaRPr lang="en-US" sz="1500" dirty="0"/>
          </a:p>
          <a:p>
            <a:pPr marL="0" indent="0" algn="l">
              <a:lnSpc>
                <a:spcPts val="1880"/>
              </a:lnSpc>
              <a:buNone/>
            </a:pPr>
            <a:r>
              <a:rPr lang="en-US" sz="1500" b="1" dirty="0">
                <a:solidFill>
                  <a:srgbClr val="000000"/>
                </a:solidFill>
                <a:latin typeface="思源黑体-Medium" pitchFamily="34" charset="0"/>
                <a:ea typeface="思源黑体-Medium" pitchFamily="34" charset="-122"/>
                <a:cs typeface="思源黑体-Medium" pitchFamily="34" charset="-120"/>
              </a:rPr>
              <a:t>1. </a:t>
            </a:r>
            <a:r>
              <a:rPr lang="en-US" sz="1500" dirty="0">
                <a:solidFill>
                  <a:srgbClr val="000000"/>
                </a:solidFill>
                <a:latin typeface="思源黑体-Medium" pitchFamily="34" charset="0"/>
                <a:ea typeface="思源黑体-Medium" pitchFamily="34" charset="-122"/>
                <a:cs typeface="思源黑体-Medium" pitchFamily="34" charset="-120"/>
              </a:rPr>
              <a:t>User searches for buses by entering the source,   </a:t>
            </a:r>
            <a:endParaRPr lang="en-US" sz="1500" dirty="0"/>
          </a:p>
        </p:txBody>
      </p:sp>
      <p:sp>
        <p:nvSpPr>
          <p:cNvPr id="6" name="Text 2"/>
          <p:cNvSpPr/>
          <p:nvPr/>
        </p:nvSpPr>
        <p:spPr>
          <a:xfrm>
            <a:off x="6108192" y="2203704"/>
            <a:ext cx="7708392" cy="246888"/>
          </a:xfrm>
          <a:prstGeom prst="rect">
            <a:avLst/>
          </a:prstGeom>
          <a:noFill/>
          <a:ln/>
        </p:spPr>
        <p:txBody>
          <a:bodyPr wrap="none" lIns="0" tIns="0" rIns="0" bIns="0" rtlCol="0" anchor="ctr"/>
          <a:lstStyle/>
          <a:p>
            <a:pPr marL="0" indent="0" algn="l">
              <a:lnSpc>
                <a:spcPts val="1880"/>
              </a:lnSpc>
              <a:buNone/>
            </a:pPr>
            <a:r>
              <a:rPr lang="en-US" sz="1500" dirty="0">
                <a:solidFill>
                  <a:srgbClr val="000000"/>
                </a:solidFill>
                <a:latin typeface="思源黑体-Medium" pitchFamily="34" charset="0"/>
                <a:ea typeface="思源黑体-Medium" pitchFamily="34" charset="-122"/>
                <a:cs typeface="思源黑体-Medium" pitchFamily="34" charset="-120"/>
              </a:rPr>
              <a:t>destination and travel date.</a:t>
            </a:r>
            <a:endParaRPr lang="en-US" sz="1500" dirty="0"/>
          </a:p>
        </p:txBody>
      </p:sp>
      <p:sp>
        <p:nvSpPr>
          <p:cNvPr id="7" name="Text 3"/>
          <p:cNvSpPr/>
          <p:nvPr/>
        </p:nvSpPr>
        <p:spPr>
          <a:xfrm>
            <a:off x="6108192" y="2615184"/>
            <a:ext cx="7708392" cy="484632"/>
          </a:xfrm>
          <a:prstGeom prst="rect">
            <a:avLst/>
          </a:prstGeom>
          <a:noFill/>
          <a:ln/>
        </p:spPr>
        <p:txBody>
          <a:bodyPr wrap="square" lIns="0" tIns="0" rIns="0" bIns="0" rtlCol="0" anchor="ctr"/>
          <a:lstStyle/>
          <a:p>
            <a:pPr marL="0" indent="0" algn="l">
              <a:lnSpc>
                <a:spcPts val="1880"/>
              </a:lnSpc>
              <a:buNone/>
            </a:pPr>
            <a:endParaRPr lang="en-US" sz="1500" dirty="0"/>
          </a:p>
          <a:p>
            <a:pPr marL="0" indent="0" algn="l">
              <a:lnSpc>
                <a:spcPts val="1880"/>
              </a:lnSpc>
              <a:buNone/>
            </a:pPr>
            <a:r>
              <a:rPr lang="en-US" sz="1500" b="1" dirty="0">
                <a:solidFill>
                  <a:srgbClr val="000000"/>
                </a:solidFill>
                <a:latin typeface="思源黑体-Medium" pitchFamily="34" charset="0"/>
                <a:ea typeface="思源黑体-Medium" pitchFamily="34" charset="-122"/>
                <a:cs typeface="思源黑体-Medium" pitchFamily="34" charset="-120"/>
              </a:rPr>
              <a:t>2. </a:t>
            </a:r>
            <a:r>
              <a:rPr lang="en-US" sz="1500" dirty="0">
                <a:solidFill>
                  <a:srgbClr val="000000"/>
                </a:solidFill>
                <a:latin typeface="思源黑体-Medium" pitchFamily="34" charset="0"/>
                <a:ea typeface="思源黑体-Medium" pitchFamily="34" charset="-122"/>
                <a:cs typeface="思源黑体-Medium" pitchFamily="34" charset="-120"/>
              </a:rPr>
              <a:t>The system shows available buses with details like timing</a:t>
            </a:r>
            <a:endParaRPr lang="en-US" sz="1500" dirty="0"/>
          </a:p>
        </p:txBody>
      </p:sp>
      <p:sp>
        <p:nvSpPr>
          <p:cNvPr id="8" name="Text 4"/>
          <p:cNvSpPr/>
          <p:nvPr/>
        </p:nvSpPr>
        <p:spPr>
          <a:xfrm>
            <a:off x="6108192" y="3264408"/>
            <a:ext cx="7708392" cy="246888"/>
          </a:xfrm>
          <a:prstGeom prst="rect">
            <a:avLst/>
          </a:prstGeom>
          <a:noFill/>
          <a:ln/>
        </p:spPr>
        <p:txBody>
          <a:bodyPr wrap="none" lIns="0" tIns="0" rIns="0" bIns="0" rtlCol="0" anchor="ctr"/>
          <a:lstStyle/>
          <a:p>
            <a:pPr marL="0" indent="0" algn="l">
              <a:lnSpc>
                <a:spcPts val="1880"/>
              </a:lnSpc>
              <a:buNone/>
            </a:pPr>
            <a:r>
              <a:rPr lang="en-US" sz="1500" dirty="0">
                <a:solidFill>
                  <a:srgbClr val="000000"/>
                </a:solidFill>
                <a:latin typeface="思源黑体-Medium" pitchFamily="34" charset="0"/>
                <a:ea typeface="思源黑体-Medium" pitchFamily="34" charset="-122"/>
                <a:cs typeface="思源黑体-Medium" pitchFamily="34" charset="-120"/>
              </a:rPr>
              <a:t>     fare, and seats.</a:t>
            </a:r>
            <a:endParaRPr lang="en-US" sz="1500" dirty="0"/>
          </a:p>
        </p:txBody>
      </p:sp>
      <p:sp>
        <p:nvSpPr>
          <p:cNvPr id="9" name="Text 5"/>
          <p:cNvSpPr/>
          <p:nvPr/>
        </p:nvSpPr>
        <p:spPr>
          <a:xfrm>
            <a:off x="6108192" y="3675888"/>
            <a:ext cx="7708392" cy="484632"/>
          </a:xfrm>
          <a:prstGeom prst="rect">
            <a:avLst/>
          </a:prstGeom>
          <a:noFill/>
          <a:ln/>
        </p:spPr>
        <p:txBody>
          <a:bodyPr wrap="square" lIns="0" tIns="0" rIns="0" bIns="0" rtlCol="0" anchor="ctr"/>
          <a:lstStyle/>
          <a:p>
            <a:pPr marL="0" indent="0" algn="l">
              <a:lnSpc>
                <a:spcPts val="1880"/>
              </a:lnSpc>
              <a:buNone/>
            </a:pPr>
            <a:endParaRPr lang="en-US" sz="1500" dirty="0"/>
          </a:p>
          <a:p>
            <a:pPr marL="0" indent="0" algn="l">
              <a:lnSpc>
                <a:spcPts val="1880"/>
              </a:lnSpc>
              <a:buNone/>
            </a:pPr>
            <a:r>
              <a:rPr lang="en-US" sz="1500" b="1" dirty="0">
                <a:solidFill>
                  <a:srgbClr val="000000"/>
                </a:solidFill>
                <a:latin typeface="思源黑体-Medium" pitchFamily="34" charset="0"/>
                <a:ea typeface="思源黑体-Medium" pitchFamily="34" charset="-122"/>
                <a:cs typeface="思源黑体-Medium" pitchFamily="34" charset="-120"/>
              </a:rPr>
              <a:t>3.</a:t>
            </a:r>
            <a:r>
              <a:rPr lang="en-US" sz="1500" dirty="0">
                <a:solidFill>
                  <a:srgbClr val="000000"/>
                </a:solidFill>
                <a:latin typeface="思源黑体-Medium" pitchFamily="34" charset="0"/>
                <a:ea typeface="思源黑体-Medium" pitchFamily="34" charset="-122"/>
                <a:cs typeface="思源黑体-Medium" pitchFamily="34" charset="-120"/>
              </a:rPr>
              <a:t> The user selects a bus and chooses a seat.</a:t>
            </a:r>
            <a:endParaRPr lang="en-US" sz="1500" dirty="0"/>
          </a:p>
        </p:txBody>
      </p:sp>
      <p:sp>
        <p:nvSpPr>
          <p:cNvPr id="10" name="Text 6"/>
          <p:cNvSpPr/>
          <p:nvPr/>
        </p:nvSpPr>
        <p:spPr>
          <a:xfrm>
            <a:off x="6108192" y="4325112"/>
            <a:ext cx="7708392" cy="484632"/>
          </a:xfrm>
          <a:prstGeom prst="rect">
            <a:avLst/>
          </a:prstGeom>
          <a:noFill/>
          <a:ln/>
        </p:spPr>
        <p:txBody>
          <a:bodyPr wrap="square" lIns="0" tIns="0" rIns="0" bIns="0" rtlCol="0" anchor="ctr"/>
          <a:lstStyle/>
          <a:p>
            <a:pPr marL="0" indent="0" algn="l">
              <a:lnSpc>
                <a:spcPts val="1880"/>
              </a:lnSpc>
              <a:buNone/>
            </a:pPr>
            <a:endParaRPr lang="en-US" sz="1500" dirty="0"/>
          </a:p>
          <a:p>
            <a:pPr marL="0" indent="0" algn="l">
              <a:lnSpc>
                <a:spcPts val="1880"/>
              </a:lnSpc>
              <a:buNone/>
            </a:pPr>
            <a:r>
              <a:rPr lang="en-US" sz="1500" b="1" dirty="0">
                <a:solidFill>
                  <a:srgbClr val="000000"/>
                </a:solidFill>
                <a:latin typeface="思源黑体-Medium" pitchFamily="34" charset="0"/>
                <a:ea typeface="思源黑体-Medium" pitchFamily="34" charset="-122"/>
                <a:cs typeface="思源黑体-Medium" pitchFamily="34" charset="-120"/>
              </a:rPr>
              <a:t>4.</a:t>
            </a:r>
            <a:r>
              <a:rPr lang="en-US" sz="1500" dirty="0">
                <a:solidFill>
                  <a:srgbClr val="000000"/>
                </a:solidFill>
                <a:latin typeface="思源黑体-Medium" pitchFamily="34" charset="0"/>
                <a:ea typeface="思源黑体-Medium" pitchFamily="34" charset="-122"/>
                <a:cs typeface="思源黑体-Medium" pitchFamily="34" charset="-120"/>
              </a:rPr>
              <a:t> The user enters personal details needed for booking.</a:t>
            </a:r>
            <a:endParaRPr lang="en-US" sz="1500" dirty="0"/>
          </a:p>
        </p:txBody>
      </p:sp>
      <p:sp>
        <p:nvSpPr>
          <p:cNvPr id="11" name="Text 7"/>
          <p:cNvSpPr/>
          <p:nvPr/>
        </p:nvSpPr>
        <p:spPr>
          <a:xfrm>
            <a:off x="6108192" y="4974336"/>
            <a:ext cx="7708392" cy="484632"/>
          </a:xfrm>
          <a:prstGeom prst="rect">
            <a:avLst/>
          </a:prstGeom>
          <a:noFill/>
          <a:ln/>
        </p:spPr>
        <p:txBody>
          <a:bodyPr wrap="square" lIns="0" tIns="0" rIns="0" bIns="0" rtlCol="0" anchor="ctr"/>
          <a:lstStyle/>
          <a:p>
            <a:pPr marL="0" indent="0" algn="l">
              <a:lnSpc>
                <a:spcPts val="1880"/>
              </a:lnSpc>
              <a:buNone/>
            </a:pPr>
            <a:endParaRPr lang="en-US" sz="1500" dirty="0"/>
          </a:p>
          <a:p>
            <a:pPr marL="0" indent="0" algn="l">
              <a:lnSpc>
                <a:spcPts val="1880"/>
              </a:lnSpc>
              <a:buNone/>
            </a:pPr>
            <a:r>
              <a:rPr lang="en-US" sz="1500" b="1" dirty="0">
                <a:solidFill>
                  <a:srgbClr val="000000"/>
                </a:solidFill>
                <a:latin typeface="思源黑体-Medium" pitchFamily="34" charset="0"/>
                <a:ea typeface="思源黑体-Medium" pitchFamily="34" charset="-122"/>
                <a:cs typeface="思源黑体-Medium" pitchFamily="34" charset="-120"/>
              </a:rPr>
              <a:t>5.</a:t>
            </a:r>
            <a:r>
              <a:rPr lang="en-US" sz="1500" dirty="0">
                <a:solidFill>
                  <a:srgbClr val="000000"/>
                </a:solidFill>
                <a:latin typeface="思源黑体-Medium" pitchFamily="34" charset="0"/>
                <a:ea typeface="思源黑体-Medium" pitchFamily="34" charset="-122"/>
                <a:cs typeface="思源黑体-Medium" pitchFamily="34" charset="-120"/>
              </a:rPr>
              <a:t> Payment is made to confirm the booking.</a:t>
            </a:r>
            <a:endParaRPr lang="en-US" sz="1500" dirty="0"/>
          </a:p>
        </p:txBody>
      </p:sp>
      <p:sp>
        <p:nvSpPr>
          <p:cNvPr id="12" name="Text 8"/>
          <p:cNvSpPr/>
          <p:nvPr/>
        </p:nvSpPr>
        <p:spPr>
          <a:xfrm>
            <a:off x="6108192" y="5632704"/>
            <a:ext cx="7708392" cy="484632"/>
          </a:xfrm>
          <a:prstGeom prst="rect">
            <a:avLst/>
          </a:prstGeom>
          <a:noFill/>
          <a:ln/>
        </p:spPr>
        <p:txBody>
          <a:bodyPr wrap="square" lIns="0" tIns="0" rIns="0" bIns="0" rtlCol="0" anchor="ctr"/>
          <a:lstStyle/>
          <a:p>
            <a:pPr marL="0" indent="0" algn="l">
              <a:lnSpc>
                <a:spcPts val="1880"/>
              </a:lnSpc>
              <a:buNone/>
            </a:pPr>
            <a:endParaRPr lang="en-US" sz="1500" dirty="0"/>
          </a:p>
          <a:p>
            <a:pPr marL="0" indent="0" algn="l">
              <a:lnSpc>
                <a:spcPts val="1880"/>
              </a:lnSpc>
              <a:buNone/>
            </a:pPr>
            <a:r>
              <a:rPr lang="en-US" sz="1500" b="1" dirty="0">
                <a:solidFill>
                  <a:srgbClr val="000000"/>
                </a:solidFill>
                <a:latin typeface="思源黑体-Medium" pitchFamily="34" charset="0"/>
                <a:ea typeface="思源黑体-Medium" pitchFamily="34" charset="-122"/>
                <a:cs typeface="思源黑体-Medium" pitchFamily="34" charset="-120"/>
              </a:rPr>
              <a:t>6.</a:t>
            </a:r>
            <a:r>
              <a:rPr lang="en-US" sz="1500" dirty="0">
                <a:solidFill>
                  <a:srgbClr val="000000"/>
                </a:solidFill>
                <a:latin typeface="思源黑体-Medium" pitchFamily="34" charset="0"/>
                <a:ea typeface="思源黑体-Medium" pitchFamily="34" charset="-122"/>
                <a:cs typeface="思源黑体-Medium" pitchFamily="34" charset="-120"/>
              </a:rPr>
              <a:t> The system saves the booking in the database.</a:t>
            </a:r>
            <a:endParaRPr lang="en-US" sz="1500" dirty="0"/>
          </a:p>
        </p:txBody>
      </p:sp>
      <p:sp>
        <p:nvSpPr>
          <p:cNvPr id="13" name="Text 9"/>
          <p:cNvSpPr/>
          <p:nvPr/>
        </p:nvSpPr>
        <p:spPr>
          <a:xfrm>
            <a:off x="6108192" y="6281928"/>
            <a:ext cx="7708392" cy="484632"/>
          </a:xfrm>
          <a:prstGeom prst="rect">
            <a:avLst/>
          </a:prstGeom>
          <a:noFill/>
          <a:ln/>
        </p:spPr>
        <p:txBody>
          <a:bodyPr wrap="square" lIns="0" tIns="0" rIns="0" bIns="0" rtlCol="0" anchor="ctr"/>
          <a:lstStyle/>
          <a:p>
            <a:pPr marL="0" indent="0" algn="l">
              <a:lnSpc>
                <a:spcPts val="1880"/>
              </a:lnSpc>
              <a:buNone/>
            </a:pPr>
            <a:endParaRPr lang="en-US" sz="1500" dirty="0"/>
          </a:p>
          <a:p>
            <a:pPr marL="0" indent="0" algn="l">
              <a:lnSpc>
                <a:spcPts val="1880"/>
              </a:lnSpc>
              <a:buNone/>
            </a:pPr>
            <a:r>
              <a:rPr lang="en-US" sz="1500" b="1" dirty="0">
                <a:solidFill>
                  <a:srgbClr val="000000"/>
                </a:solidFill>
                <a:latin typeface="思源黑体-Medium" pitchFamily="34" charset="0"/>
                <a:ea typeface="思源黑体-Medium" pitchFamily="34" charset="-122"/>
                <a:cs typeface="思源黑体-Medium" pitchFamily="34" charset="-120"/>
              </a:rPr>
              <a:t>7.</a:t>
            </a:r>
            <a:r>
              <a:rPr lang="en-US" sz="1500" dirty="0">
                <a:solidFill>
                  <a:srgbClr val="000000"/>
                </a:solidFill>
                <a:latin typeface="思源黑体-Medium" pitchFamily="34" charset="0"/>
                <a:ea typeface="思源黑体-Medium" pitchFamily="34" charset="-122"/>
                <a:cs typeface="思源黑体-Medium" pitchFamily="34" charset="-120"/>
              </a:rPr>
              <a:t> A confirmation message with ticket details is shown </a:t>
            </a:r>
            <a:endParaRPr lang="en-US" sz="1500" dirty="0"/>
          </a:p>
        </p:txBody>
      </p:sp>
      <p:sp>
        <p:nvSpPr>
          <p:cNvPr id="14" name="Text 10"/>
          <p:cNvSpPr/>
          <p:nvPr/>
        </p:nvSpPr>
        <p:spPr>
          <a:xfrm>
            <a:off x="6108192" y="6931152"/>
            <a:ext cx="7708392" cy="246888"/>
          </a:xfrm>
          <a:prstGeom prst="rect">
            <a:avLst/>
          </a:prstGeom>
          <a:noFill/>
          <a:ln/>
        </p:spPr>
        <p:txBody>
          <a:bodyPr wrap="none" lIns="0" tIns="0" rIns="0" bIns="0" rtlCol="0" anchor="ctr"/>
          <a:lstStyle/>
          <a:p>
            <a:pPr marL="0" indent="0" algn="l">
              <a:lnSpc>
                <a:spcPts val="1880"/>
              </a:lnSpc>
              <a:buNone/>
            </a:pPr>
            <a:r>
              <a:rPr lang="en-US" sz="1500" dirty="0">
                <a:solidFill>
                  <a:srgbClr val="000000"/>
                </a:solidFill>
                <a:latin typeface="思源黑体-Medium" pitchFamily="34" charset="0"/>
                <a:ea typeface="思源黑体-Medium" pitchFamily="34" charset="-122"/>
                <a:cs typeface="思源黑体-Medium" pitchFamily="34" charset="-120"/>
              </a:rPr>
              <a:t>   to the user.</a:t>
            </a:r>
            <a:endParaRPr lang="en-US" sz="1500" dirty="0"/>
          </a:p>
        </p:txBody>
      </p:sp>
      <p:pic>
        <p:nvPicPr>
          <p:cNvPr id="15" name="Picture 14">
            <a:extLst>
              <a:ext uri="{FF2B5EF4-FFF2-40B4-BE49-F238E27FC236}">
                <a16:creationId xmlns:a16="http://schemas.microsoft.com/office/drawing/2014/main" id="{F4C49667-F4E4-4D21-BA49-1BFF8A699CED}"/>
              </a:ext>
            </a:extLst>
          </p:cNvPr>
          <p:cNvPicPr>
            <a:picLocks noChangeAspect="1"/>
          </p:cNvPicPr>
          <p:nvPr/>
        </p:nvPicPr>
        <p:blipFill>
          <a:blip r:embed="rId5"/>
          <a:stretch>
            <a:fillRect/>
          </a:stretch>
        </p:blipFill>
        <p:spPr>
          <a:xfrm>
            <a:off x="13062688" y="-46612"/>
            <a:ext cx="1567711" cy="151857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2304288" y="3566160"/>
            <a:ext cx="1152144" cy="1152144"/>
          </a:xfrm>
          <a:prstGeom prst="rect">
            <a:avLst/>
          </a:prstGeom>
        </p:spPr>
      </p:pic>
      <p:pic>
        <p:nvPicPr>
          <p:cNvPr id="4" name="Image 2" descr="preencoded.png"/>
          <p:cNvPicPr>
            <a:picLocks noChangeAspect="1"/>
          </p:cNvPicPr>
          <p:nvPr/>
        </p:nvPicPr>
        <p:blipFill>
          <a:blip r:embed="rId5"/>
          <a:stretch>
            <a:fillRect/>
          </a:stretch>
        </p:blipFill>
        <p:spPr>
          <a:xfrm>
            <a:off x="6739128" y="3660945"/>
            <a:ext cx="1152144" cy="1152144"/>
          </a:xfrm>
          <a:prstGeom prst="rect">
            <a:avLst/>
          </a:prstGeom>
        </p:spPr>
      </p:pic>
      <p:pic>
        <p:nvPicPr>
          <p:cNvPr id="5" name="Image 3" descr="preencoded.png"/>
          <p:cNvPicPr>
            <a:picLocks noChangeAspect="1"/>
          </p:cNvPicPr>
          <p:nvPr/>
        </p:nvPicPr>
        <p:blipFill>
          <a:blip r:embed="rId6"/>
          <a:stretch>
            <a:fillRect/>
          </a:stretch>
        </p:blipFill>
        <p:spPr>
          <a:xfrm>
            <a:off x="11192256" y="3566160"/>
            <a:ext cx="1152144" cy="1152144"/>
          </a:xfrm>
          <a:prstGeom prst="rect">
            <a:avLst/>
          </a:prstGeom>
        </p:spPr>
      </p:pic>
      <p:sp>
        <p:nvSpPr>
          <p:cNvPr id="6" name="Text 0"/>
          <p:cNvSpPr/>
          <p:nvPr/>
        </p:nvSpPr>
        <p:spPr>
          <a:xfrm>
            <a:off x="832104" y="2423160"/>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990A0A"/>
                </a:solidFill>
                <a:latin typeface="思源黑体-Medium" pitchFamily="34" charset="0"/>
                <a:ea typeface="思源黑体-Medium" pitchFamily="34" charset="-122"/>
                <a:cs typeface="思源黑体-Medium" pitchFamily="34" charset="-120"/>
              </a:rPr>
              <a:t>Challenges Faced in Booking System</a:t>
            </a:r>
            <a:endParaRPr lang="en-US" sz="4640" dirty="0"/>
          </a:p>
        </p:txBody>
      </p:sp>
      <p:sp>
        <p:nvSpPr>
          <p:cNvPr id="7" name="Text 1"/>
          <p:cNvSpPr/>
          <p:nvPr/>
        </p:nvSpPr>
        <p:spPr>
          <a:xfrm>
            <a:off x="960120" y="4946904"/>
            <a:ext cx="3831336" cy="740664"/>
          </a:xfrm>
          <a:prstGeom prst="rect">
            <a:avLst/>
          </a:prstGeom>
          <a:noFill/>
          <a:ln/>
        </p:spPr>
        <p:txBody>
          <a:bodyPr wrap="square" lIns="0" tIns="0" rIns="0" bIns="0" rtlCol="0" anchor="ctr"/>
          <a:lstStyle/>
          <a:p>
            <a:pPr marL="0" indent="0" algn="ctr">
              <a:lnSpc>
                <a:spcPts val="2900"/>
              </a:lnSpc>
              <a:buNone/>
            </a:pPr>
            <a:r>
              <a:rPr lang="en-US" sz="2320" dirty="0">
                <a:solidFill>
                  <a:srgbClr val="000000"/>
                </a:solidFill>
                <a:latin typeface="思源黑体-Medium" pitchFamily="34" charset="0"/>
                <a:ea typeface="思源黑体-Medium" pitchFamily="34" charset="-122"/>
                <a:cs typeface="思源黑体-Medium" pitchFamily="34" charset="-120"/>
              </a:rPr>
              <a:t>Handling Concurrent Bookings</a:t>
            </a:r>
            <a:endParaRPr lang="en-US" sz="2320" dirty="0"/>
          </a:p>
        </p:txBody>
      </p:sp>
      <p:sp>
        <p:nvSpPr>
          <p:cNvPr id="8" name="Text 2"/>
          <p:cNvSpPr/>
          <p:nvPr/>
        </p:nvSpPr>
        <p:spPr>
          <a:xfrm>
            <a:off x="5404104" y="4946904"/>
            <a:ext cx="3831336" cy="640080"/>
          </a:xfrm>
          <a:prstGeom prst="rect">
            <a:avLst/>
          </a:prstGeom>
          <a:noFill/>
          <a:ln/>
        </p:spPr>
        <p:txBody>
          <a:bodyPr wrap="none" lIns="0" tIns="0" rIns="0" bIns="0" rtlCol="0" anchor="ctr"/>
          <a:lstStyle/>
          <a:p>
            <a:pPr marL="0" indent="0" algn="ctr">
              <a:lnSpc>
                <a:spcPts val="2900"/>
              </a:lnSpc>
              <a:buNone/>
            </a:pPr>
            <a:r>
              <a:rPr lang="en-US" sz="2320" dirty="0">
                <a:solidFill>
                  <a:srgbClr val="000000"/>
                </a:solidFill>
                <a:latin typeface="思源黑体-Medium" pitchFamily="34" charset="0"/>
                <a:ea typeface="思源黑体-Medium" pitchFamily="34" charset="-122"/>
                <a:cs typeface="思源黑体-Medium" pitchFamily="34" charset="-120"/>
              </a:rPr>
              <a:t>Ensuring Data Security</a:t>
            </a:r>
            <a:endParaRPr lang="en-US" sz="2320" dirty="0"/>
          </a:p>
        </p:txBody>
      </p:sp>
      <p:sp>
        <p:nvSpPr>
          <p:cNvPr id="9" name="Text 3"/>
          <p:cNvSpPr/>
          <p:nvPr/>
        </p:nvSpPr>
        <p:spPr>
          <a:xfrm>
            <a:off x="9848088" y="4946904"/>
            <a:ext cx="3831336" cy="640080"/>
          </a:xfrm>
          <a:prstGeom prst="rect">
            <a:avLst/>
          </a:prstGeom>
          <a:noFill/>
          <a:ln/>
        </p:spPr>
        <p:txBody>
          <a:bodyPr wrap="none" lIns="0" tIns="0" rIns="0" bIns="0" rtlCol="0" anchor="ctr"/>
          <a:lstStyle/>
          <a:p>
            <a:pPr marL="0" indent="0" algn="ctr">
              <a:lnSpc>
                <a:spcPts val="2900"/>
              </a:lnSpc>
              <a:buNone/>
            </a:pPr>
            <a:r>
              <a:rPr lang="en-US" sz="2320" dirty="0">
                <a:solidFill>
                  <a:srgbClr val="000000"/>
                </a:solidFill>
                <a:latin typeface="思源黑体-Medium" pitchFamily="34" charset="0"/>
                <a:ea typeface="思源黑体-Medium" pitchFamily="34" charset="-122"/>
                <a:cs typeface="思源黑体-Medium" pitchFamily="34" charset="-120"/>
              </a:rPr>
              <a:t>User Authentication Issues</a:t>
            </a:r>
            <a:endParaRPr lang="en-US" sz="2320" dirty="0"/>
          </a:p>
        </p:txBody>
      </p:sp>
      <p:pic>
        <p:nvPicPr>
          <p:cNvPr id="10" name="Picture 9">
            <a:extLst>
              <a:ext uri="{FF2B5EF4-FFF2-40B4-BE49-F238E27FC236}">
                <a16:creationId xmlns:a16="http://schemas.microsoft.com/office/drawing/2014/main" id="{10379D10-8CC1-4128-AC7E-7AB40ED74DAC}"/>
              </a:ext>
            </a:extLst>
          </p:cNvPr>
          <p:cNvPicPr>
            <a:picLocks noChangeAspect="1"/>
          </p:cNvPicPr>
          <p:nvPr/>
        </p:nvPicPr>
        <p:blipFill>
          <a:blip r:embed="rId7"/>
          <a:stretch>
            <a:fillRect/>
          </a:stretch>
        </p:blipFill>
        <p:spPr>
          <a:xfrm>
            <a:off x="13062688" y="-46612"/>
            <a:ext cx="1567711" cy="1518572"/>
          </a:xfrm>
          <a:prstGeom prst="rect">
            <a:avLst/>
          </a:prstGeom>
        </p:spPr>
      </p:pic>
    </p:spTree>
  </p:cSld>
  <p:clrMapOvr>
    <a:masterClrMapping/>
  </p:clrMapOvr>
  <p:transition spd="slow">
    <p:wheel spokes="1"/>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TotalTime>
  <Words>648</Words>
  <Application>Microsoft Office PowerPoint</Application>
  <PresentationFormat>Custom</PresentationFormat>
  <Paragraphs>110</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思源黑体-Medium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Harshal Bhamre</cp:lastModifiedBy>
  <cp:revision>17</cp:revision>
  <dcterms:created xsi:type="dcterms:W3CDTF">2025-08-10T07:11:37Z</dcterms:created>
  <dcterms:modified xsi:type="dcterms:W3CDTF">2025-08-14T04:07:46Z</dcterms:modified>
</cp:coreProperties>
</file>